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50"/>
  </p:notesMasterIdLst>
  <p:handoutMasterIdLst>
    <p:handoutMasterId r:id="rId51"/>
  </p:handoutMasterIdLst>
  <p:sldIdLst>
    <p:sldId id="267" r:id="rId2"/>
    <p:sldId id="271" r:id="rId3"/>
    <p:sldId id="277" r:id="rId4"/>
    <p:sldId id="278" r:id="rId5"/>
    <p:sldId id="279" r:id="rId6"/>
    <p:sldId id="280" r:id="rId7"/>
    <p:sldId id="309" r:id="rId8"/>
    <p:sldId id="281" r:id="rId9"/>
    <p:sldId id="283" r:id="rId10"/>
    <p:sldId id="313" r:id="rId11"/>
    <p:sldId id="308" r:id="rId12"/>
    <p:sldId id="315" r:id="rId13"/>
    <p:sldId id="314" r:id="rId14"/>
    <p:sldId id="310" r:id="rId15"/>
    <p:sldId id="311" r:id="rId16"/>
    <p:sldId id="312" r:id="rId17"/>
    <p:sldId id="316" r:id="rId18"/>
    <p:sldId id="317" r:id="rId19"/>
    <p:sldId id="318" r:id="rId20"/>
    <p:sldId id="284" r:id="rId21"/>
    <p:sldId id="286" r:id="rId22"/>
    <p:sldId id="287" r:id="rId23"/>
    <p:sldId id="288" r:id="rId24"/>
    <p:sldId id="289" r:id="rId25"/>
    <p:sldId id="322" r:id="rId26"/>
    <p:sldId id="320" r:id="rId27"/>
    <p:sldId id="321" r:id="rId28"/>
    <p:sldId id="305" r:id="rId29"/>
    <p:sldId id="290" r:id="rId30"/>
    <p:sldId id="307" r:id="rId31"/>
    <p:sldId id="291" r:id="rId32"/>
    <p:sldId id="292" r:id="rId33"/>
    <p:sldId id="293" r:id="rId34"/>
    <p:sldId id="294" r:id="rId35"/>
    <p:sldId id="325" r:id="rId36"/>
    <p:sldId id="326" r:id="rId37"/>
    <p:sldId id="327" r:id="rId38"/>
    <p:sldId id="328" r:id="rId39"/>
    <p:sldId id="329" r:id="rId40"/>
    <p:sldId id="330" r:id="rId41"/>
    <p:sldId id="331" r:id="rId42"/>
    <p:sldId id="295" r:id="rId43"/>
    <p:sldId id="296" r:id="rId44"/>
    <p:sldId id="297" r:id="rId45"/>
    <p:sldId id="300" r:id="rId46"/>
    <p:sldId id="306" r:id="rId47"/>
    <p:sldId id="302" r:id="rId48"/>
    <p:sldId id="319" r:id="rId49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09C9A15-DBF4-4F8C-BF52-B4A891BF0AE4}">
          <p14:sldIdLst>
            <p14:sldId id="267"/>
            <p14:sldId id="271"/>
            <p14:sldId id="277"/>
            <p14:sldId id="278"/>
            <p14:sldId id="279"/>
            <p14:sldId id="280"/>
            <p14:sldId id="309"/>
            <p14:sldId id="281"/>
            <p14:sldId id="283"/>
            <p14:sldId id="313"/>
            <p14:sldId id="308"/>
            <p14:sldId id="315"/>
            <p14:sldId id="314"/>
            <p14:sldId id="310"/>
            <p14:sldId id="311"/>
            <p14:sldId id="312"/>
            <p14:sldId id="316"/>
            <p14:sldId id="317"/>
            <p14:sldId id="318"/>
            <p14:sldId id="284"/>
            <p14:sldId id="286"/>
            <p14:sldId id="287"/>
            <p14:sldId id="288"/>
            <p14:sldId id="289"/>
            <p14:sldId id="322"/>
            <p14:sldId id="320"/>
            <p14:sldId id="321"/>
            <p14:sldId id="305"/>
            <p14:sldId id="290"/>
            <p14:sldId id="307"/>
            <p14:sldId id="291"/>
            <p14:sldId id="292"/>
            <p14:sldId id="293"/>
            <p14:sldId id="294"/>
            <p14:sldId id="325"/>
            <p14:sldId id="326"/>
            <p14:sldId id="327"/>
            <p14:sldId id="328"/>
            <p14:sldId id="329"/>
            <p14:sldId id="330"/>
            <p14:sldId id="331"/>
            <p14:sldId id="295"/>
            <p14:sldId id="296"/>
            <p14:sldId id="297"/>
            <p14:sldId id="300"/>
            <p14:sldId id="306"/>
            <p14:sldId id="302"/>
            <p14:sldId id="319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C689D"/>
    <a:srgbClr val="0099FF"/>
    <a:srgbClr val="FA044A"/>
    <a:srgbClr val="0000CC"/>
    <a:srgbClr val="CC99FF"/>
    <a:srgbClr val="6600CC"/>
    <a:srgbClr val="9966FF"/>
    <a:srgbClr val="6666FF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62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202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7C7DD5-DBDE-4251-8358-71C1A32842F6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306C3EBE-6F63-49E0-B480-969A61194065}">
      <dgm:prSet phldrT="[Text]" custT="1"/>
      <dgm:spPr/>
      <dgm:t>
        <a:bodyPr/>
        <a:lstStyle/>
        <a:p>
          <a:r>
            <a:rPr lang="th-TH" sz="3200" b="1" i="0" dirty="0" smtClean="0"/>
            <a:t>ตัวกลาง</a:t>
          </a:r>
          <a:endParaRPr lang="th-TH" sz="3200" b="1" i="0" dirty="0"/>
        </a:p>
      </dgm:t>
    </dgm:pt>
    <dgm:pt modelId="{4E7B3421-B943-450C-BEF0-BDD73DB8B79D}" type="parTrans" cxnId="{4B488609-D0BB-4671-B1C5-CA9776754321}">
      <dgm:prSet/>
      <dgm:spPr/>
      <dgm:t>
        <a:bodyPr/>
        <a:lstStyle/>
        <a:p>
          <a:endParaRPr lang="th-TH"/>
        </a:p>
      </dgm:t>
    </dgm:pt>
    <dgm:pt modelId="{4AB345B4-3ABB-4F23-9F3D-6C1CA17155A4}" type="sibTrans" cxnId="{4B488609-D0BB-4671-B1C5-CA9776754321}">
      <dgm:prSet/>
      <dgm:spPr/>
      <dgm:t>
        <a:bodyPr/>
        <a:lstStyle/>
        <a:p>
          <a:endParaRPr lang="th-TH"/>
        </a:p>
      </dgm:t>
    </dgm:pt>
    <dgm:pt modelId="{F8E65E52-A436-4669-89A9-875E79DDE6CD}" type="asst">
      <dgm:prSet phldrT="[Text]"/>
      <dgm:spPr>
        <a:solidFill>
          <a:srgbClr val="FFC000"/>
        </a:solidFill>
      </dgm:spPr>
      <dgm:t>
        <a:bodyPr/>
        <a:lstStyle/>
        <a:p>
          <a:r>
            <a:rPr lang="th-TH" dirty="0" smtClean="0">
              <a:solidFill>
                <a:srgbClr val="0033CC"/>
              </a:solidFill>
            </a:rPr>
            <a:t>แบบมีสาย</a:t>
          </a:r>
          <a:endParaRPr lang="th-TH" dirty="0">
            <a:solidFill>
              <a:srgbClr val="0033CC"/>
            </a:solidFill>
          </a:endParaRPr>
        </a:p>
      </dgm:t>
    </dgm:pt>
    <dgm:pt modelId="{F55A44A5-A908-44B1-A7A5-EF16A54E5CEB}" type="parTrans" cxnId="{8DA5945E-915A-47BC-8AE7-57E17250E6D4}">
      <dgm:prSet/>
      <dgm:spPr/>
      <dgm:t>
        <a:bodyPr/>
        <a:lstStyle/>
        <a:p>
          <a:endParaRPr lang="th-TH"/>
        </a:p>
      </dgm:t>
    </dgm:pt>
    <dgm:pt modelId="{FE2C0287-37EB-4A64-A262-5A4031B407AF}" type="sibTrans" cxnId="{8DA5945E-915A-47BC-8AE7-57E17250E6D4}">
      <dgm:prSet/>
      <dgm:spPr/>
      <dgm:t>
        <a:bodyPr/>
        <a:lstStyle/>
        <a:p>
          <a:endParaRPr lang="th-TH"/>
        </a:p>
      </dgm:t>
    </dgm:pt>
    <dgm:pt modelId="{A5CA0B45-A1B9-4915-8D68-F0C17F82374E}">
      <dgm:prSet phldrT="[Text]"/>
      <dgm:spPr>
        <a:solidFill>
          <a:srgbClr val="FFC000"/>
        </a:solidFill>
      </dgm:spPr>
      <dgm:t>
        <a:bodyPr/>
        <a:lstStyle/>
        <a:p>
          <a:r>
            <a:rPr lang="th-TH" dirty="0" smtClean="0">
              <a:solidFill>
                <a:srgbClr val="0033CC"/>
              </a:solidFill>
            </a:rPr>
            <a:t>สายคู่บิตเกลียว</a:t>
          </a:r>
          <a:endParaRPr lang="th-TH" dirty="0">
            <a:solidFill>
              <a:srgbClr val="0033CC"/>
            </a:solidFill>
          </a:endParaRPr>
        </a:p>
      </dgm:t>
    </dgm:pt>
    <dgm:pt modelId="{906819D5-BAA3-4D29-B8A2-A24AC9D76256}" type="parTrans" cxnId="{C6D662D7-74BB-47F6-AC21-3827A388EBE9}">
      <dgm:prSet/>
      <dgm:spPr/>
      <dgm:t>
        <a:bodyPr/>
        <a:lstStyle/>
        <a:p>
          <a:endParaRPr lang="th-TH"/>
        </a:p>
      </dgm:t>
    </dgm:pt>
    <dgm:pt modelId="{87BCAF7B-32D6-4D12-BABC-C5171B86962E}" type="sibTrans" cxnId="{C6D662D7-74BB-47F6-AC21-3827A388EBE9}">
      <dgm:prSet/>
      <dgm:spPr/>
      <dgm:t>
        <a:bodyPr/>
        <a:lstStyle/>
        <a:p>
          <a:endParaRPr lang="th-TH"/>
        </a:p>
      </dgm:t>
    </dgm:pt>
    <dgm:pt modelId="{46CCAF0B-039D-482D-A52E-407466467B86}">
      <dgm:prSet phldrT="[Text]"/>
      <dgm:spPr>
        <a:solidFill>
          <a:srgbClr val="FFC000"/>
        </a:solidFill>
      </dgm:spPr>
      <dgm:t>
        <a:bodyPr/>
        <a:lstStyle/>
        <a:p>
          <a:r>
            <a:rPr lang="th-TH" dirty="0" smtClean="0">
              <a:solidFill>
                <a:srgbClr val="0033CC"/>
              </a:solidFill>
            </a:rPr>
            <a:t>เคเบิลเส้นใยนำแสง</a:t>
          </a:r>
          <a:endParaRPr lang="th-TH" dirty="0">
            <a:solidFill>
              <a:srgbClr val="0033CC"/>
            </a:solidFill>
          </a:endParaRPr>
        </a:p>
      </dgm:t>
    </dgm:pt>
    <dgm:pt modelId="{D0E2ED57-FFCA-4D85-875C-79964E17162A}" type="parTrans" cxnId="{4728F586-EB02-47C2-9D1C-AFE479599A77}">
      <dgm:prSet/>
      <dgm:spPr/>
      <dgm:t>
        <a:bodyPr/>
        <a:lstStyle/>
        <a:p>
          <a:endParaRPr lang="th-TH"/>
        </a:p>
      </dgm:t>
    </dgm:pt>
    <dgm:pt modelId="{F8FB8EA7-2788-4C11-B9E1-C53D3D779D66}" type="sibTrans" cxnId="{4728F586-EB02-47C2-9D1C-AFE479599A77}">
      <dgm:prSet/>
      <dgm:spPr/>
      <dgm:t>
        <a:bodyPr/>
        <a:lstStyle/>
        <a:p>
          <a:endParaRPr lang="th-TH"/>
        </a:p>
      </dgm:t>
    </dgm:pt>
    <dgm:pt modelId="{C08AB265-A400-4E91-A6AF-1D889185BBE1}">
      <dgm:prSet phldrT="[Text]"/>
      <dgm:spPr>
        <a:solidFill>
          <a:srgbClr val="FFC000"/>
        </a:solidFill>
      </dgm:spPr>
      <dgm:t>
        <a:bodyPr/>
        <a:lstStyle/>
        <a:p>
          <a:r>
            <a:rPr lang="th-TH" dirty="0" smtClean="0">
              <a:solidFill>
                <a:srgbClr val="0033CC"/>
              </a:solidFill>
            </a:rPr>
            <a:t>สายยูเอสบี</a:t>
          </a:r>
          <a:endParaRPr lang="th-TH" dirty="0">
            <a:solidFill>
              <a:srgbClr val="0033CC"/>
            </a:solidFill>
          </a:endParaRPr>
        </a:p>
      </dgm:t>
    </dgm:pt>
    <dgm:pt modelId="{699471F3-49FB-4E17-BED9-C338EDAA4FD4}" type="parTrans" cxnId="{609DF327-46B6-428C-B9C8-A1698969F972}">
      <dgm:prSet/>
      <dgm:spPr/>
      <dgm:t>
        <a:bodyPr/>
        <a:lstStyle/>
        <a:p>
          <a:endParaRPr lang="th-TH"/>
        </a:p>
      </dgm:t>
    </dgm:pt>
    <dgm:pt modelId="{31688D34-6345-4358-93A1-446064870624}" type="sibTrans" cxnId="{609DF327-46B6-428C-B9C8-A1698969F972}">
      <dgm:prSet/>
      <dgm:spPr/>
      <dgm:t>
        <a:bodyPr/>
        <a:lstStyle/>
        <a:p>
          <a:endParaRPr lang="th-TH"/>
        </a:p>
      </dgm:t>
    </dgm:pt>
    <dgm:pt modelId="{C9952380-2013-45D4-B347-0C6D6178751A}" type="pres">
      <dgm:prSet presAssocID="{127C7DD5-DBDE-4251-8358-71C1A32842F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h-TH"/>
        </a:p>
      </dgm:t>
    </dgm:pt>
    <dgm:pt modelId="{9CCA1BA0-B9A7-4AAB-B708-8B981524BC4E}" type="pres">
      <dgm:prSet presAssocID="{306C3EBE-6F63-49E0-B480-969A61194065}" presName="hierRoot1" presStyleCnt="0">
        <dgm:presLayoutVars>
          <dgm:hierBranch val="init"/>
        </dgm:presLayoutVars>
      </dgm:prSet>
      <dgm:spPr/>
    </dgm:pt>
    <dgm:pt modelId="{2602FE30-CD60-43E0-856B-715685EAB8AB}" type="pres">
      <dgm:prSet presAssocID="{306C3EBE-6F63-49E0-B480-969A61194065}" presName="rootComposite1" presStyleCnt="0"/>
      <dgm:spPr/>
    </dgm:pt>
    <dgm:pt modelId="{EB1A1A4A-9B60-4628-BD6E-A3A53EE8750D}" type="pres">
      <dgm:prSet presAssocID="{306C3EBE-6F63-49E0-B480-969A6119406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54D162FD-508E-4B74-909D-52142D64BAF5}" type="pres">
      <dgm:prSet presAssocID="{306C3EBE-6F63-49E0-B480-969A61194065}" presName="rootConnector1" presStyleLbl="node1" presStyleIdx="0" presStyleCnt="0"/>
      <dgm:spPr/>
      <dgm:t>
        <a:bodyPr/>
        <a:lstStyle/>
        <a:p>
          <a:endParaRPr lang="th-TH"/>
        </a:p>
      </dgm:t>
    </dgm:pt>
    <dgm:pt modelId="{9C6A5971-E68D-4D47-AA3C-CD983748892B}" type="pres">
      <dgm:prSet presAssocID="{306C3EBE-6F63-49E0-B480-969A61194065}" presName="hierChild2" presStyleCnt="0"/>
      <dgm:spPr/>
    </dgm:pt>
    <dgm:pt modelId="{F2F926CC-CED9-4B83-AEDF-238B69CCBF3E}" type="pres">
      <dgm:prSet presAssocID="{906819D5-BAA3-4D29-B8A2-A24AC9D76256}" presName="Name64" presStyleLbl="parChTrans1D2" presStyleIdx="0" presStyleCnt="4"/>
      <dgm:spPr/>
      <dgm:t>
        <a:bodyPr/>
        <a:lstStyle/>
        <a:p>
          <a:endParaRPr lang="th-TH"/>
        </a:p>
      </dgm:t>
    </dgm:pt>
    <dgm:pt modelId="{8E2287AC-8450-4B64-9DFD-B90C6CC90971}" type="pres">
      <dgm:prSet presAssocID="{A5CA0B45-A1B9-4915-8D68-F0C17F82374E}" presName="hierRoot2" presStyleCnt="0">
        <dgm:presLayoutVars>
          <dgm:hierBranch val="init"/>
        </dgm:presLayoutVars>
      </dgm:prSet>
      <dgm:spPr/>
    </dgm:pt>
    <dgm:pt modelId="{493A9A7A-68B9-4CEF-B124-ACBCE6529270}" type="pres">
      <dgm:prSet presAssocID="{A5CA0B45-A1B9-4915-8D68-F0C17F82374E}" presName="rootComposite" presStyleCnt="0"/>
      <dgm:spPr/>
    </dgm:pt>
    <dgm:pt modelId="{656632EF-0702-4629-94F5-373669CC2731}" type="pres">
      <dgm:prSet presAssocID="{A5CA0B45-A1B9-4915-8D68-F0C17F82374E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68500F48-9A00-4808-A3BC-4820FB4FDFD7}" type="pres">
      <dgm:prSet presAssocID="{A5CA0B45-A1B9-4915-8D68-F0C17F82374E}" presName="rootConnector" presStyleLbl="node2" presStyleIdx="0" presStyleCnt="3"/>
      <dgm:spPr/>
      <dgm:t>
        <a:bodyPr/>
        <a:lstStyle/>
        <a:p>
          <a:endParaRPr lang="th-TH"/>
        </a:p>
      </dgm:t>
    </dgm:pt>
    <dgm:pt modelId="{06EBB24C-36D0-4957-9449-E7A435F27AFA}" type="pres">
      <dgm:prSet presAssocID="{A5CA0B45-A1B9-4915-8D68-F0C17F82374E}" presName="hierChild4" presStyleCnt="0"/>
      <dgm:spPr/>
    </dgm:pt>
    <dgm:pt modelId="{274766FB-5BD2-4B03-B637-329706E0D90E}" type="pres">
      <dgm:prSet presAssocID="{A5CA0B45-A1B9-4915-8D68-F0C17F82374E}" presName="hierChild5" presStyleCnt="0"/>
      <dgm:spPr/>
    </dgm:pt>
    <dgm:pt modelId="{42A83F7F-6662-4DF8-8CEF-82D2C6CF9B61}" type="pres">
      <dgm:prSet presAssocID="{D0E2ED57-FFCA-4D85-875C-79964E17162A}" presName="Name64" presStyleLbl="parChTrans1D2" presStyleIdx="1" presStyleCnt="4"/>
      <dgm:spPr/>
      <dgm:t>
        <a:bodyPr/>
        <a:lstStyle/>
        <a:p>
          <a:endParaRPr lang="th-TH"/>
        </a:p>
      </dgm:t>
    </dgm:pt>
    <dgm:pt modelId="{529FCD15-2901-4AC6-95EC-91631937EABC}" type="pres">
      <dgm:prSet presAssocID="{46CCAF0B-039D-482D-A52E-407466467B86}" presName="hierRoot2" presStyleCnt="0">
        <dgm:presLayoutVars>
          <dgm:hierBranch val="init"/>
        </dgm:presLayoutVars>
      </dgm:prSet>
      <dgm:spPr/>
    </dgm:pt>
    <dgm:pt modelId="{2BCCB6BE-7759-45A4-81E8-AB668EAD77C3}" type="pres">
      <dgm:prSet presAssocID="{46CCAF0B-039D-482D-A52E-407466467B86}" presName="rootComposite" presStyleCnt="0"/>
      <dgm:spPr/>
    </dgm:pt>
    <dgm:pt modelId="{6573003E-5DD5-47C0-B010-D97FB62CCB5D}" type="pres">
      <dgm:prSet presAssocID="{46CCAF0B-039D-482D-A52E-407466467B86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E03663C4-38EC-43D1-9329-BA0120626118}" type="pres">
      <dgm:prSet presAssocID="{46CCAF0B-039D-482D-A52E-407466467B86}" presName="rootConnector" presStyleLbl="node2" presStyleIdx="1" presStyleCnt="3"/>
      <dgm:spPr/>
      <dgm:t>
        <a:bodyPr/>
        <a:lstStyle/>
        <a:p>
          <a:endParaRPr lang="th-TH"/>
        </a:p>
      </dgm:t>
    </dgm:pt>
    <dgm:pt modelId="{958BC179-70B0-453E-817D-64FCA73FDFB5}" type="pres">
      <dgm:prSet presAssocID="{46CCAF0B-039D-482D-A52E-407466467B86}" presName="hierChild4" presStyleCnt="0"/>
      <dgm:spPr/>
    </dgm:pt>
    <dgm:pt modelId="{AF86F482-BE66-4374-AAD4-D871A5CDA0BA}" type="pres">
      <dgm:prSet presAssocID="{46CCAF0B-039D-482D-A52E-407466467B86}" presName="hierChild5" presStyleCnt="0"/>
      <dgm:spPr/>
    </dgm:pt>
    <dgm:pt modelId="{937FC026-1DE6-4FEF-84B1-7A6FD6029040}" type="pres">
      <dgm:prSet presAssocID="{699471F3-49FB-4E17-BED9-C338EDAA4FD4}" presName="Name64" presStyleLbl="parChTrans1D2" presStyleIdx="2" presStyleCnt="4"/>
      <dgm:spPr/>
      <dgm:t>
        <a:bodyPr/>
        <a:lstStyle/>
        <a:p>
          <a:endParaRPr lang="th-TH"/>
        </a:p>
      </dgm:t>
    </dgm:pt>
    <dgm:pt modelId="{9ECF8C14-14BA-4ECA-9819-D72E8B7578CC}" type="pres">
      <dgm:prSet presAssocID="{C08AB265-A400-4E91-A6AF-1D889185BBE1}" presName="hierRoot2" presStyleCnt="0">
        <dgm:presLayoutVars>
          <dgm:hierBranch val="init"/>
        </dgm:presLayoutVars>
      </dgm:prSet>
      <dgm:spPr/>
    </dgm:pt>
    <dgm:pt modelId="{C40974F5-B445-45A0-9AC6-598821C9BDD7}" type="pres">
      <dgm:prSet presAssocID="{C08AB265-A400-4E91-A6AF-1D889185BBE1}" presName="rootComposite" presStyleCnt="0"/>
      <dgm:spPr/>
    </dgm:pt>
    <dgm:pt modelId="{1C50B3B7-B5AC-45B1-83D4-4FF3A437B145}" type="pres">
      <dgm:prSet presAssocID="{C08AB265-A400-4E91-A6AF-1D889185BBE1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DF04EDB8-BD05-4B6F-A533-6EF1D3A873B1}" type="pres">
      <dgm:prSet presAssocID="{C08AB265-A400-4E91-A6AF-1D889185BBE1}" presName="rootConnector" presStyleLbl="node2" presStyleIdx="2" presStyleCnt="3"/>
      <dgm:spPr/>
      <dgm:t>
        <a:bodyPr/>
        <a:lstStyle/>
        <a:p>
          <a:endParaRPr lang="th-TH"/>
        </a:p>
      </dgm:t>
    </dgm:pt>
    <dgm:pt modelId="{08FF813D-9FD9-45C3-BB9C-B41B8CE0DE75}" type="pres">
      <dgm:prSet presAssocID="{C08AB265-A400-4E91-A6AF-1D889185BBE1}" presName="hierChild4" presStyleCnt="0"/>
      <dgm:spPr/>
    </dgm:pt>
    <dgm:pt modelId="{62A0E12D-CB86-47A5-939E-4CA6D2B24256}" type="pres">
      <dgm:prSet presAssocID="{C08AB265-A400-4E91-A6AF-1D889185BBE1}" presName="hierChild5" presStyleCnt="0"/>
      <dgm:spPr/>
    </dgm:pt>
    <dgm:pt modelId="{B231EAE0-67E2-43A0-BB9F-7D5A7E32882C}" type="pres">
      <dgm:prSet presAssocID="{306C3EBE-6F63-49E0-B480-969A61194065}" presName="hierChild3" presStyleCnt="0"/>
      <dgm:spPr/>
    </dgm:pt>
    <dgm:pt modelId="{8159BAEF-E58F-40D7-8959-1F8C4B929840}" type="pres">
      <dgm:prSet presAssocID="{F55A44A5-A908-44B1-A7A5-EF16A54E5CEB}" presName="Name115" presStyleLbl="parChTrans1D2" presStyleIdx="3" presStyleCnt="4"/>
      <dgm:spPr/>
      <dgm:t>
        <a:bodyPr/>
        <a:lstStyle/>
        <a:p>
          <a:endParaRPr lang="th-TH"/>
        </a:p>
      </dgm:t>
    </dgm:pt>
    <dgm:pt modelId="{30B78D8A-C291-428C-92CC-E0AB37CA7649}" type="pres">
      <dgm:prSet presAssocID="{F8E65E52-A436-4669-89A9-875E79DDE6CD}" presName="hierRoot3" presStyleCnt="0">
        <dgm:presLayoutVars>
          <dgm:hierBranch val="init"/>
        </dgm:presLayoutVars>
      </dgm:prSet>
      <dgm:spPr/>
    </dgm:pt>
    <dgm:pt modelId="{9D18D67E-CA8D-4B19-B50E-8867FD49C606}" type="pres">
      <dgm:prSet presAssocID="{F8E65E52-A436-4669-89A9-875E79DDE6CD}" presName="rootComposite3" presStyleCnt="0"/>
      <dgm:spPr/>
    </dgm:pt>
    <dgm:pt modelId="{E1DB4FD7-A885-4330-B8CC-6A4FD0F7323D}" type="pres">
      <dgm:prSet presAssocID="{F8E65E52-A436-4669-89A9-875E79DDE6CD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01680561-FD65-4D2F-8085-AF4CBD37ED7C}" type="pres">
      <dgm:prSet presAssocID="{F8E65E52-A436-4669-89A9-875E79DDE6CD}" presName="rootConnector3" presStyleLbl="asst1" presStyleIdx="0" presStyleCnt="1"/>
      <dgm:spPr/>
      <dgm:t>
        <a:bodyPr/>
        <a:lstStyle/>
        <a:p>
          <a:endParaRPr lang="th-TH"/>
        </a:p>
      </dgm:t>
    </dgm:pt>
    <dgm:pt modelId="{06830628-44C5-4B5B-A628-3935924D3C89}" type="pres">
      <dgm:prSet presAssocID="{F8E65E52-A436-4669-89A9-875E79DDE6CD}" presName="hierChild6" presStyleCnt="0"/>
      <dgm:spPr/>
    </dgm:pt>
    <dgm:pt modelId="{EE7A3B99-6ED4-4937-8604-9818F4070C32}" type="pres">
      <dgm:prSet presAssocID="{F8E65E52-A436-4669-89A9-875E79DDE6CD}" presName="hierChild7" presStyleCnt="0"/>
      <dgm:spPr/>
    </dgm:pt>
  </dgm:ptLst>
  <dgm:cxnLst>
    <dgm:cxn modelId="{BE9D5C22-2E97-4948-A78E-763ACFD09031}" type="presOf" srcId="{A5CA0B45-A1B9-4915-8D68-F0C17F82374E}" destId="{656632EF-0702-4629-94F5-373669CC2731}" srcOrd="0" destOrd="0" presId="urn:microsoft.com/office/officeart/2009/3/layout/HorizontalOrganizationChart"/>
    <dgm:cxn modelId="{8DA5945E-915A-47BC-8AE7-57E17250E6D4}" srcId="{306C3EBE-6F63-49E0-B480-969A61194065}" destId="{F8E65E52-A436-4669-89A9-875E79DDE6CD}" srcOrd="0" destOrd="0" parTransId="{F55A44A5-A908-44B1-A7A5-EF16A54E5CEB}" sibTransId="{FE2C0287-37EB-4A64-A262-5A4031B407AF}"/>
    <dgm:cxn modelId="{C6D662D7-74BB-47F6-AC21-3827A388EBE9}" srcId="{306C3EBE-6F63-49E0-B480-969A61194065}" destId="{A5CA0B45-A1B9-4915-8D68-F0C17F82374E}" srcOrd="1" destOrd="0" parTransId="{906819D5-BAA3-4D29-B8A2-A24AC9D76256}" sibTransId="{87BCAF7B-32D6-4D12-BABC-C5171B86962E}"/>
    <dgm:cxn modelId="{081A531C-2AAE-4671-AE8F-E230E3CFCCC4}" type="presOf" srcId="{F55A44A5-A908-44B1-A7A5-EF16A54E5CEB}" destId="{8159BAEF-E58F-40D7-8959-1F8C4B929840}" srcOrd="0" destOrd="0" presId="urn:microsoft.com/office/officeart/2009/3/layout/HorizontalOrganizationChart"/>
    <dgm:cxn modelId="{60BF8206-F250-458A-B834-2CC9D105F0D4}" type="presOf" srcId="{306C3EBE-6F63-49E0-B480-969A61194065}" destId="{54D162FD-508E-4B74-909D-52142D64BAF5}" srcOrd="1" destOrd="0" presId="urn:microsoft.com/office/officeart/2009/3/layout/HorizontalOrganizationChart"/>
    <dgm:cxn modelId="{32A41BE5-118A-49D3-A7C3-8B43613CFA36}" type="presOf" srcId="{C08AB265-A400-4E91-A6AF-1D889185BBE1}" destId="{1C50B3B7-B5AC-45B1-83D4-4FF3A437B145}" srcOrd="0" destOrd="0" presId="urn:microsoft.com/office/officeart/2009/3/layout/HorizontalOrganizationChart"/>
    <dgm:cxn modelId="{17F12C35-66A1-4A22-B027-1F67B5CC7992}" type="presOf" srcId="{F8E65E52-A436-4669-89A9-875E79DDE6CD}" destId="{01680561-FD65-4D2F-8085-AF4CBD37ED7C}" srcOrd="1" destOrd="0" presId="urn:microsoft.com/office/officeart/2009/3/layout/HorizontalOrganizationChart"/>
    <dgm:cxn modelId="{62CCCB87-3B6C-4C31-B529-AC34BE745B8B}" type="presOf" srcId="{D0E2ED57-FFCA-4D85-875C-79964E17162A}" destId="{42A83F7F-6662-4DF8-8CEF-82D2C6CF9B61}" srcOrd="0" destOrd="0" presId="urn:microsoft.com/office/officeart/2009/3/layout/HorizontalOrganizationChart"/>
    <dgm:cxn modelId="{EE679879-D4CE-4B5E-B036-0644C2F5BF16}" type="presOf" srcId="{C08AB265-A400-4E91-A6AF-1D889185BBE1}" destId="{DF04EDB8-BD05-4B6F-A533-6EF1D3A873B1}" srcOrd="1" destOrd="0" presId="urn:microsoft.com/office/officeart/2009/3/layout/HorizontalOrganizationChart"/>
    <dgm:cxn modelId="{668D7DB7-F1E7-406B-9343-EE5235DD2170}" type="presOf" srcId="{127C7DD5-DBDE-4251-8358-71C1A32842F6}" destId="{C9952380-2013-45D4-B347-0C6D6178751A}" srcOrd="0" destOrd="0" presId="urn:microsoft.com/office/officeart/2009/3/layout/HorizontalOrganizationChart"/>
    <dgm:cxn modelId="{BC5E700D-36AC-4601-9442-737F42ABEC56}" type="presOf" srcId="{46CCAF0B-039D-482D-A52E-407466467B86}" destId="{E03663C4-38EC-43D1-9329-BA0120626118}" srcOrd="1" destOrd="0" presId="urn:microsoft.com/office/officeart/2009/3/layout/HorizontalOrganizationChart"/>
    <dgm:cxn modelId="{4B488609-D0BB-4671-B1C5-CA9776754321}" srcId="{127C7DD5-DBDE-4251-8358-71C1A32842F6}" destId="{306C3EBE-6F63-49E0-B480-969A61194065}" srcOrd="0" destOrd="0" parTransId="{4E7B3421-B943-450C-BEF0-BDD73DB8B79D}" sibTransId="{4AB345B4-3ABB-4F23-9F3D-6C1CA17155A4}"/>
    <dgm:cxn modelId="{C709656A-2749-43F5-879A-F35F9F2C62AA}" type="presOf" srcId="{46CCAF0B-039D-482D-A52E-407466467B86}" destId="{6573003E-5DD5-47C0-B010-D97FB62CCB5D}" srcOrd="0" destOrd="0" presId="urn:microsoft.com/office/officeart/2009/3/layout/HorizontalOrganizationChart"/>
    <dgm:cxn modelId="{8C6F1F3F-FC95-4136-B4CF-0FE688F7147F}" type="presOf" srcId="{F8E65E52-A436-4669-89A9-875E79DDE6CD}" destId="{E1DB4FD7-A885-4330-B8CC-6A4FD0F7323D}" srcOrd="0" destOrd="0" presId="urn:microsoft.com/office/officeart/2009/3/layout/HorizontalOrganizationChart"/>
    <dgm:cxn modelId="{609DF327-46B6-428C-B9C8-A1698969F972}" srcId="{306C3EBE-6F63-49E0-B480-969A61194065}" destId="{C08AB265-A400-4E91-A6AF-1D889185BBE1}" srcOrd="3" destOrd="0" parTransId="{699471F3-49FB-4E17-BED9-C338EDAA4FD4}" sibTransId="{31688D34-6345-4358-93A1-446064870624}"/>
    <dgm:cxn modelId="{A6707E99-0439-479F-9292-D7EF00C6B44E}" type="presOf" srcId="{306C3EBE-6F63-49E0-B480-969A61194065}" destId="{EB1A1A4A-9B60-4628-BD6E-A3A53EE8750D}" srcOrd="0" destOrd="0" presId="urn:microsoft.com/office/officeart/2009/3/layout/HorizontalOrganizationChart"/>
    <dgm:cxn modelId="{DF36FCC5-6CE5-42D9-9F3D-F828907167D0}" type="presOf" srcId="{A5CA0B45-A1B9-4915-8D68-F0C17F82374E}" destId="{68500F48-9A00-4808-A3BC-4820FB4FDFD7}" srcOrd="1" destOrd="0" presId="urn:microsoft.com/office/officeart/2009/3/layout/HorizontalOrganizationChart"/>
    <dgm:cxn modelId="{4728F586-EB02-47C2-9D1C-AFE479599A77}" srcId="{306C3EBE-6F63-49E0-B480-969A61194065}" destId="{46CCAF0B-039D-482D-A52E-407466467B86}" srcOrd="2" destOrd="0" parTransId="{D0E2ED57-FFCA-4D85-875C-79964E17162A}" sibTransId="{F8FB8EA7-2788-4C11-B9E1-C53D3D779D66}"/>
    <dgm:cxn modelId="{43A6F72D-2379-4219-A4EE-E23574AA22C2}" type="presOf" srcId="{906819D5-BAA3-4D29-B8A2-A24AC9D76256}" destId="{F2F926CC-CED9-4B83-AEDF-238B69CCBF3E}" srcOrd="0" destOrd="0" presId="urn:microsoft.com/office/officeart/2009/3/layout/HorizontalOrganizationChart"/>
    <dgm:cxn modelId="{EF075162-0F94-48C1-BD41-AE3832C07040}" type="presOf" srcId="{699471F3-49FB-4E17-BED9-C338EDAA4FD4}" destId="{937FC026-1DE6-4FEF-84B1-7A6FD6029040}" srcOrd="0" destOrd="0" presId="urn:microsoft.com/office/officeart/2009/3/layout/HorizontalOrganizationChart"/>
    <dgm:cxn modelId="{EADC2C58-A014-43C8-ACD4-ADFD0B9EC123}" type="presParOf" srcId="{C9952380-2013-45D4-B347-0C6D6178751A}" destId="{9CCA1BA0-B9A7-4AAB-B708-8B981524BC4E}" srcOrd="0" destOrd="0" presId="urn:microsoft.com/office/officeart/2009/3/layout/HorizontalOrganizationChart"/>
    <dgm:cxn modelId="{733DC395-CD8A-4545-8D08-6AA45AB42384}" type="presParOf" srcId="{9CCA1BA0-B9A7-4AAB-B708-8B981524BC4E}" destId="{2602FE30-CD60-43E0-856B-715685EAB8AB}" srcOrd="0" destOrd="0" presId="urn:microsoft.com/office/officeart/2009/3/layout/HorizontalOrganizationChart"/>
    <dgm:cxn modelId="{C10DCE25-CEEB-4E51-98EC-C2A6ED4F8482}" type="presParOf" srcId="{2602FE30-CD60-43E0-856B-715685EAB8AB}" destId="{EB1A1A4A-9B60-4628-BD6E-A3A53EE8750D}" srcOrd="0" destOrd="0" presId="urn:microsoft.com/office/officeart/2009/3/layout/HorizontalOrganizationChart"/>
    <dgm:cxn modelId="{53375452-24EF-4B63-9442-AFAF868F6DF4}" type="presParOf" srcId="{2602FE30-CD60-43E0-856B-715685EAB8AB}" destId="{54D162FD-508E-4B74-909D-52142D64BAF5}" srcOrd="1" destOrd="0" presId="urn:microsoft.com/office/officeart/2009/3/layout/HorizontalOrganizationChart"/>
    <dgm:cxn modelId="{D5B57A0F-2C6A-44A2-BFF4-C192B2BFAB0F}" type="presParOf" srcId="{9CCA1BA0-B9A7-4AAB-B708-8B981524BC4E}" destId="{9C6A5971-E68D-4D47-AA3C-CD983748892B}" srcOrd="1" destOrd="0" presId="urn:microsoft.com/office/officeart/2009/3/layout/HorizontalOrganizationChart"/>
    <dgm:cxn modelId="{7B5C10F1-8B8B-4E7F-95F8-0A839C120C19}" type="presParOf" srcId="{9C6A5971-E68D-4D47-AA3C-CD983748892B}" destId="{F2F926CC-CED9-4B83-AEDF-238B69CCBF3E}" srcOrd="0" destOrd="0" presId="urn:microsoft.com/office/officeart/2009/3/layout/HorizontalOrganizationChart"/>
    <dgm:cxn modelId="{CCA01876-47C7-4935-A488-E2CBA82DC60C}" type="presParOf" srcId="{9C6A5971-E68D-4D47-AA3C-CD983748892B}" destId="{8E2287AC-8450-4B64-9DFD-B90C6CC90971}" srcOrd="1" destOrd="0" presId="urn:microsoft.com/office/officeart/2009/3/layout/HorizontalOrganizationChart"/>
    <dgm:cxn modelId="{0A0A76C8-D736-41E4-8494-FDA84BF3DB2C}" type="presParOf" srcId="{8E2287AC-8450-4B64-9DFD-B90C6CC90971}" destId="{493A9A7A-68B9-4CEF-B124-ACBCE6529270}" srcOrd="0" destOrd="0" presId="urn:microsoft.com/office/officeart/2009/3/layout/HorizontalOrganizationChart"/>
    <dgm:cxn modelId="{8E12A64D-EFAF-4CFD-920D-2440349FC97E}" type="presParOf" srcId="{493A9A7A-68B9-4CEF-B124-ACBCE6529270}" destId="{656632EF-0702-4629-94F5-373669CC2731}" srcOrd="0" destOrd="0" presId="urn:microsoft.com/office/officeart/2009/3/layout/HorizontalOrganizationChart"/>
    <dgm:cxn modelId="{790486DF-6C50-4B1A-9964-7C29226A238A}" type="presParOf" srcId="{493A9A7A-68B9-4CEF-B124-ACBCE6529270}" destId="{68500F48-9A00-4808-A3BC-4820FB4FDFD7}" srcOrd="1" destOrd="0" presId="urn:microsoft.com/office/officeart/2009/3/layout/HorizontalOrganizationChart"/>
    <dgm:cxn modelId="{BB05F3E3-5F2D-4B48-933B-01B4E1FDCF0A}" type="presParOf" srcId="{8E2287AC-8450-4B64-9DFD-B90C6CC90971}" destId="{06EBB24C-36D0-4957-9449-E7A435F27AFA}" srcOrd="1" destOrd="0" presId="urn:microsoft.com/office/officeart/2009/3/layout/HorizontalOrganizationChart"/>
    <dgm:cxn modelId="{E9307058-13F1-46CF-A57A-BEF33F66E76C}" type="presParOf" srcId="{8E2287AC-8450-4B64-9DFD-B90C6CC90971}" destId="{274766FB-5BD2-4B03-B637-329706E0D90E}" srcOrd="2" destOrd="0" presId="urn:microsoft.com/office/officeart/2009/3/layout/HorizontalOrganizationChart"/>
    <dgm:cxn modelId="{0BCB7BAC-2C74-4678-B709-19A9CB979716}" type="presParOf" srcId="{9C6A5971-E68D-4D47-AA3C-CD983748892B}" destId="{42A83F7F-6662-4DF8-8CEF-82D2C6CF9B61}" srcOrd="2" destOrd="0" presId="urn:microsoft.com/office/officeart/2009/3/layout/HorizontalOrganizationChart"/>
    <dgm:cxn modelId="{ED3887D5-19C4-415E-B54D-0C1F7DC45E3C}" type="presParOf" srcId="{9C6A5971-E68D-4D47-AA3C-CD983748892B}" destId="{529FCD15-2901-4AC6-95EC-91631937EABC}" srcOrd="3" destOrd="0" presId="urn:microsoft.com/office/officeart/2009/3/layout/HorizontalOrganizationChart"/>
    <dgm:cxn modelId="{84DE1CFF-40BD-43A9-AFA3-42ACB309ACD0}" type="presParOf" srcId="{529FCD15-2901-4AC6-95EC-91631937EABC}" destId="{2BCCB6BE-7759-45A4-81E8-AB668EAD77C3}" srcOrd="0" destOrd="0" presId="urn:microsoft.com/office/officeart/2009/3/layout/HorizontalOrganizationChart"/>
    <dgm:cxn modelId="{3471278D-1A64-4738-94F4-C8435FED3019}" type="presParOf" srcId="{2BCCB6BE-7759-45A4-81E8-AB668EAD77C3}" destId="{6573003E-5DD5-47C0-B010-D97FB62CCB5D}" srcOrd="0" destOrd="0" presId="urn:microsoft.com/office/officeart/2009/3/layout/HorizontalOrganizationChart"/>
    <dgm:cxn modelId="{FE640BF3-EF45-478C-84B6-7D9E13061471}" type="presParOf" srcId="{2BCCB6BE-7759-45A4-81E8-AB668EAD77C3}" destId="{E03663C4-38EC-43D1-9329-BA0120626118}" srcOrd="1" destOrd="0" presId="urn:microsoft.com/office/officeart/2009/3/layout/HorizontalOrganizationChart"/>
    <dgm:cxn modelId="{0CD81538-05B4-4395-AA05-003AB9E75246}" type="presParOf" srcId="{529FCD15-2901-4AC6-95EC-91631937EABC}" destId="{958BC179-70B0-453E-817D-64FCA73FDFB5}" srcOrd="1" destOrd="0" presId="urn:microsoft.com/office/officeart/2009/3/layout/HorizontalOrganizationChart"/>
    <dgm:cxn modelId="{FEE5951E-32B0-4BF0-B8ED-48E58A80025F}" type="presParOf" srcId="{529FCD15-2901-4AC6-95EC-91631937EABC}" destId="{AF86F482-BE66-4374-AAD4-D871A5CDA0BA}" srcOrd="2" destOrd="0" presId="urn:microsoft.com/office/officeart/2009/3/layout/HorizontalOrganizationChart"/>
    <dgm:cxn modelId="{ADB0FC77-0ADF-41A5-8992-8C3097155673}" type="presParOf" srcId="{9C6A5971-E68D-4D47-AA3C-CD983748892B}" destId="{937FC026-1DE6-4FEF-84B1-7A6FD6029040}" srcOrd="4" destOrd="0" presId="urn:microsoft.com/office/officeart/2009/3/layout/HorizontalOrganizationChart"/>
    <dgm:cxn modelId="{DCD71242-4E00-434F-91FE-433A0E44A00F}" type="presParOf" srcId="{9C6A5971-E68D-4D47-AA3C-CD983748892B}" destId="{9ECF8C14-14BA-4ECA-9819-D72E8B7578CC}" srcOrd="5" destOrd="0" presId="urn:microsoft.com/office/officeart/2009/3/layout/HorizontalOrganizationChart"/>
    <dgm:cxn modelId="{D2AAED74-1C80-4ABD-B3E1-0B183232A2E2}" type="presParOf" srcId="{9ECF8C14-14BA-4ECA-9819-D72E8B7578CC}" destId="{C40974F5-B445-45A0-9AC6-598821C9BDD7}" srcOrd="0" destOrd="0" presId="urn:microsoft.com/office/officeart/2009/3/layout/HorizontalOrganizationChart"/>
    <dgm:cxn modelId="{68761A04-8A28-4C44-8BE6-5833842F59F5}" type="presParOf" srcId="{C40974F5-B445-45A0-9AC6-598821C9BDD7}" destId="{1C50B3B7-B5AC-45B1-83D4-4FF3A437B145}" srcOrd="0" destOrd="0" presId="urn:microsoft.com/office/officeart/2009/3/layout/HorizontalOrganizationChart"/>
    <dgm:cxn modelId="{417661B8-053E-445D-927D-D127D794B5BC}" type="presParOf" srcId="{C40974F5-B445-45A0-9AC6-598821C9BDD7}" destId="{DF04EDB8-BD05-4B6F-A533-6EF1D3A873B1}" srcOrd="1" destOrd="0" presId="urn:microsoft.com/office/officeart/2009/3/layout/HorizontalOrganizationChart"/>
    <dgm:cxn modelId="{CFE03EC4-84E3-4CAA-B887-025114DE0992}" type="presParOf" srcId="{9ECF8C14-14BA-4ECA-9819-D72E8B7578CC}" destId="{08FF813D-9FD9-45C3-BB9C-B41B8CE0DE75}" srcOrd="1" destOrd="0" presId="urn:microsoft.com/office/officeart/2009/3/layout/HorizontalOrganizationChart"/>
    <dgm:cxn modelId="{E6892B56-0108-45A8-B902-66E81BD1B798}" type="presParOf" srcId="{9ECF8C14-14BA-4ECA-9819-D72E8B7578CC}" destId="{62A0E12D-CB86-47A5-939E-4CA6D2B24256}" srcOrd="2" destOrd="0" presId="urn:microsoft.com/office/officeart/2009/3/layout/HorizontalOrganizationChart"/>
    <dgm:cxn modelId="{16282FF6-EE30-4054-A797-1A0BA7F4F5DA}" type="presParOf" srcId="{9CCA1BA0-B9A7-4AAB-B708-8B981524BC4E}" destId="{B231EAE0-67E2-43A0-BB9F-7D5A7E32882C}" srcOrd="2" destOrd="0" presId="urn:microsoft.com/office/officeart/2009/3/layout/HorizontalOrganizationChart"/>
    <dgm:cxn modelId="{E3CFC402-8F9D-416C-9A94-30791EB25D93}" type="presParOf" srcId="{B231EAE0-67E2-43A0-BB9F-7D5A7E32882C}" destId="{8159BAEF-E58F-40D7-8959-1F8C4B929840}" srcOrd="0" destOrd="0" presId="urn:microsoft.com/office/officeart/2009/3/layout/HorizontalOrganizationChart"/>
    <dgm:cxn modelId="{5390083E-9FE5-4831-A0C0-8CF12AAA9350}" type="presParOf" srcId="{B231EAE0-67E2-43A0-BB9F-7D5A7E32882C}" destId="{30B78D8A-C291-428C-92CC-E0AB37CA7649}" srcOrd="1" destOrd="0" presId="urn:microsoft.com/office/officeart/2009/3/layout/HorizontalOrganizationChart"/>
    <dgm:cxn modelId="{16373DF2-0489-4670-B1B6-E1E6161A5757}" type="presParOf" srcId="{30B78D8A-C291-428C-92CC-E0AB37CA7649}" destId="{9D18D67E-CA8D-4B19-B50E-8867FD49C606}" srcOrd="0" destOrd="0" presId="urn:microsoft.com/office/officeart/2009/3/layout/HorizontalOrganizationChart"/>
    <dgm:cxn modelId="{97A8D08C-040A-4FE0-BAA8-3F62881BA73B}" type="presParOf" srcId="{9D18D67E-CA8D-4B19-B50E-8867FD49C606}" destId="{E1DB4FD7-A885-4330-B8CC-6A4FD0F7323D}" srcOrd="0" destOrd="0" presId="urn:microsoft.com/office/officeart/2009/3/layout/HorizontalOrganizationChart"/>
    <dgm:cxn modelId="{D21BFF46-A579-4DCE-8704-138E62969D3D}" type="presParOf" srcId="{9D18D67E-CA8D-4B19-B50E-8867FD49C606}" destId="{01680561-FD65-4D2F-8085-AF4CBD37ED7C}" srcOrd="1" destOrd="0" presId="urn:microsoft.com/office/officeart/2009/3/layout/HorizontalOrganizationChart"/>
    <dgm:cxn modelId="{25D3DABA-9E4D-450A-8FF2-F0A5A59B2A15}" type="presParOf" srcId="{30B78D8A-C291-428C-92CC-E0AB37CA7649}" destId="{06830628-44C5-4B5B-A628-3935924D3C89}" srcOrd="1" destOrd="0" presId="urn:microsoft.com/office/officeart/2009/3/layout/HorizontalOrganizationChart"/>
    <dgm:cxn modelId="{214D394E-E99E-483A-9127-CE8A5F0CF290}" type="presParOf" srcId="{30B78D8A-C291-428C-92CC-E0AB37CA7649}" destId="{EE7A3B99-6ED4-4937-8604-9818F4070C32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7C7DD5-DBDE-4251-8358-71C1A32842F6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306C3EBE-6F63-49E0-B480-969A61194065}">
      <dgm:prSet phldrT="[Text]" custT="1"/>
      <dgm:spPr/>
      <dgm:t>
        <a:bodyPr/>
        <a:lstStyle/>
        <a:p>
          <a:r>
            <a:rPr lang="th-TH" sz="3200" b="1" dirty="0" smtClean="0"/>
            <a:t>ตัวกลาง</a:t>
          </a:r>
          <a:endParaRPr lang="th-TH" sz="3200" b="1" dirty="0"/>
        </a:p>
      </dgm:t>
    </dgm:pt>
    <dgm:pt modelId="{4E7B3421-B943-450C-BEF0-BDD73DB8B79D}" type="parTrans" cxnId="{4B488609-D0BB-4671-B1C5-CA9776754321}">
      <dgm:prSet/>
      <dgm:spPr/>
      <dgm:t>
        <a:bodyPr/>
        <a:lstStyle/>
        <a:p>
          <a:endParaRPr lang="th-TH"/>
        </a:p>
      </dgm:t>
    </dgm:pt>
    <dgm:pt modelId="{4AB345B4-3ABB-4F23-9F3D-6C1CA17155A4}" type="sibTrans" cxnId="{4B488609-D0BB-4671-B1C5-CA9776754321}">
      <dgm:prSet/>
      <dgm:spPr/>
      <dgm:t>
        <a:bodyPr/>
        <a:lstStyle/>
        <a:p>
          <a:endParaRPr lang="th-TH"/>
        </a:p>
      </dgm:t>
    </dgm:pt>
    <dgm:pt modelId="{F8E65E52-A436-4669-89A9-875E79DDE6CD}" type="asst">
      <dgm:prSet phldrT="[Text]"/>
      <dgm:spPr>
        <a:solidFill>
          <a:srgbClr val="FFC000"/>
        </a:solidFill>
      </dgm:spPr>
      <dgm:t>
        <a:bodyPr/>
        <a:lstStyle/>
        <a:p>
          <a:r>
            <a:rPr lang="th-TH" dirty="0" smtClean="0">
              <a:solidFill>
                <a:srgbClr val="0033CC"/>
              </a:solidFill>
            </a:rPr>
            <a:t>แบบไร้สาย</a:t>
          </a:r>
          <a:endParaRPr lang="th-TH" dirty="0">
            <a:solidFill>
              <a:srgbClr val="0033CC"/>
            </a:solidFill>
          </a:endParaRPr>
        </a:p>
      </dgm:t>
    </dgm:pt>
    <dgm:pt modelId="{F55A44A5-A908-44B1-A7A5-EF16A54E5CEB}" type="parTrans" cxnId="{8DA5945E-915A-47BC-8AE7-57E17250E6D4}">
      <dgm:prSet/>
      <dgm:spPr/>
      <dgm:t>
        <a:bodyPr/>
        <a:lstStyle/>
        <a:p>
          <a:endParaRPr lang="th-TH"/>
        </a:p>
      </dgm:t>
    </dgm:pt>
    <dgm:pt modelId="{FE2C0287-37EB-4A64-A262-5A4031B407AF}" type="sibTrans" cxnId="{8DA5945E-915A-47BC-8AE7-57E17250E6D4}">
      <dgm:prSet/>
      <dgm:spPr/>
      <dgm:t>
        <a:bodyPr/>
        <a:lstStyle/>
        <a:p>
          <a:endParaRPr lang="th-TH"/>
        </a:p>
      </dgm:t>
    </dgm:pt>
    <dgm:pt modelId="{A5CA0B45-A1B9-4915-8D68-F0C17F82374E}">
      <dgm:prSet phldrT="[Text]"/>
      <dgm:spPr>
        <a:solidFill>
          <a:srgbClr val="FFC000"/>
        </a:solidFill>
      </dgm:spPr>
      <dgm:t>
        <a:bodyPr/>
        <a:lstStyle/>
        <a:p>
          <a:r>
            <a:rPr lang="th-TH" dirty="0" smtClean="0">
              <a:solidFill>
                <a:srgbClr val="0033CC"/>
              </a:solidFill>
            </a:rPr>
            <a:t>บลูทูธ</a:t>
          </a:r>
          <a:r>
            <a:rPr lang="en-US" dirty="0" smtClean="0">
              <a:solidFill>
                <a:srgbClr val="0033CC"/>
              </a:solidFill>
            </a:rPr>
            <a:t>  (Bluetooth)</a:t>
          </a:r>
          <a:endParaRPr lang="th-TH" dirty="0">
            <a:solidFill>
              <a:srgbClr val="0033CC"/>
            </a:solidFill>
          </a:endParaRPr>
        </a:p>
      </dgm:t>
    </dgm:pt>
    <dgm:pt modelId="{906819D5-BAA3-4D29-B8A2-A24AC9D76256}" type="parTrans" cxnId="{C6D662D7-74BB-47F6-AC21-3827A388EBE9}">
      <dgm:prSet/>
      <dgm:spPr/>
      <dgm:t>
        <a:bodyPr/>
        <a:lstStyle/>
        <a:p>
          <a:endParaRPr lang="th-TH"/>
        </a:p>
      </dgm:t>
    </dgm:pt>
    <dgm:pt modelId="{87BCAF7B-32D6-4D12-BABC-C5171B86962E}" type="sibTrans" cxnId="{C6D662D7-74BB-47F6-AC21-3827A388EBE9}">
      <dgm:prSet/>
      <dgm:spPr/>
      <dgm:t>
        <a:bodyPr/>
        <a:lstStyle/>
        <a:p>
          <a:endParaRPr lang="th-TH"/>
        </a:p>
      </dgm:t>
    </dgm:pt>
    <dgm:pt modelId="{46CCAF0B-039D-482D-A52E-407466467B86}">
      <dgm:prSet phldrT="[Text]"/>
      <dgm:spPr>
        <a:solidFill>
          <a:srgbClr val="FFC000"/>
        </a:solidFill>
      </dgm:spPr>
      <dgm:t>
        <a:bodyPr/>
        <a:lstStyle/>
        <a:p>
          <a:r>
            <a:rPr lang="th-TH" dirty="0" smtClean="0">
              <a:solidFill>
                <a:srgbClr val="0033CC"/>
              </a:solidFill>
            </a:rPr>
            <a:t>ไวไฟ (</a:t>
          </a:r>
          <a:r>
            <a:rPr lang="en-US" dirty="0" smtClean="0">
              <a:solidFill>
                <a:srgbClr val="0033CC"/>
              </a:solidFill>
            </a:rPr>
            <a:t>Wi-Fi</a:t>
          </a:r>
          <a:r>
            <a:rPr lang="th-TH" dirty="0" smtClean="0">
              <a:solidFill>
                <a:srgbClr val="0033CC"/>
              </a:solidFill>
            </a:rPr>
            <a:t>)</a:t>
          </a:r>
          <a:endParaRPr lang="th-TH" dirty="0">
            <a:solidFill>
              <a:srgbClr val="0033CC"/>
            </a:solidFill>
          </a:endParaRPr>
        </a:p>
      </dgm:t>
    </dgm:pt>
    <dgm:pt modelId="{D0E2ED57-FFCA-4D85-875C-79964E17162A}" type="parTrans" cxnId="{4728F586-EB02-47C2-9D1C-AFE479599A77}">
      <dgm:prSet/>
      <dgm:spPr/>
      <dgm:t>
        <a:bodyPr/>
        <a:lstStyle/>
        <a:p>
          <a:endParaRPr lang="th-TH"/>
        </a:p>
      </dgm:t>
    </dgm:pt>
    <dgm:pt modelId="{F8FB8EA7-2788-4C11-B9E1-C53D3D779D66}" type="sibTrans" cxnId="{4728F586-EB02-47C2-9D1C-AFE479599A77}">
      <dgm:prSet/>
      <dgm:spPr/>
      <dgm:t>
        <a:bodyPr/>
        <a:lstStyle/>
        <a:p>
          <a:endParaRPr lang="th-TH"/>
        </a:p>
      </dgm:t>
    </dgm:pt>
    <dgm:pt modelId="{C9952380-2013-45D4-B347-0C6D6178751A}" type="pres">
      <dgm:prSet presAssocID="{127C7DD5-DBDE-4251-8358-71C1A32842F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h-TH"/>
        </a:p>
      </dgm:t>
    </dgm:pt>
    <dgm:pt modelId="{9CCA1BA0-B9A7-4AAB-B708-8B981524BC4E}" type="pres">
      <dgm:prSet presAssocID="{306C3EBE-6F63-49E0-B480-969A61194065}" presName="hierRoot1" presStyleCnt="0">
        <dgm:presLayoutVars>
          <dgm:hierBranch val="init"/>
        </dgm:presLayoutVars>
      </dgm:prSet>
      <dgm:spPr/>
    </dgm:pt>
    <dgm:pt modelId="{2602FE30-CD60-43E0-856B-715685EAB8AB}" type="pres">
      <dgm:prSet presAssocID="{306C3EBE-6F63-49E0-B480-969A61194065}" presName="rootComposite1" presStyleCnt="0"/>
      <dgm:spPr/>
    </dgm:pt>
    <dgm:pt modelId="{EB1A1A4A-9B60-4628-BD6E-A3A53EE8750D}" type="pres">
      <dgm:prSet presAssocID="{306C3EBE-6F63-49E0-B480-969A61194065}" presName="rootText1" presStyleLbl="node0" presStyleIdx="0" presStyleCnt="1" custScaleX="124181" custScaleY="143343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54D162FD-508E-4B74-909D-52142D64BAF5}" type="pres">
      <dgm:prSet presAssocID="{306C3EBE-6F63-49E0-B480-969A61194065}" presName="rootConnector1" presStyleLbl="node1" presStyleIdx="0" presStyleCnt="0"/>
      <dgm:spPr/>
      <dgm:t>
        <a:bodyPr/>
        <a:lstStyle/>
        <a:p>
          <a:endParaRPr lang="th-TH"/>
        </a:p>
      </dgm:t>
    </dgm:pt>
    <dgm:pt modelId="{9C6A5971-E68D-4D47-AA3C-CD983748892B}" type="pres">
      <dgm:prSet presAssocID="{306C3EBE-6F63-49E0-B480-969A61194065}" presName="hierChild2" presStyleCnt="0"/>
      <dgm:spPr/>
    </dgm:pt>
    <dgm:pt modelId="{F2F926CC-CED9-4B83-AEDF-238B69CCBF3E}" type="pres">
      <dgm:prSet presAssocID="{906819D5-BAA3-4D29-B8A2-A24AC9D76256}" presName="Name64" presStyleLbl="parChTrans1D2" presStyleIdx="0" presStyleCnt="3"/>
      <dgm:spPr/>
      <dgm:t>
        <a:bodyPr/>
        <a:lstStyle/>
        <a:p>
          <a:endParaRPr lang="th-TH"/>
        </a:p>
      </dgm:t>
    </dgm:pt>
    <dgm:pt modelId="{8E2287AC-8450-4B64-9DFD-B90C6CC90971}" type="pres">
      <dgm:prSet presAssocID="{A5CA0B45-A1B9-4915-8D68-F0C17F82374E}" presName="hierRoot2" presStyleCnt="0">
        <dgm:presLayoutVars>
          <dgm:hierBranch val="init"/>
        </dgm:presLayoutVars>
      </dgm:prSet>
      <dgm:spPr/>
    </dgm:pt>
    <dgm:pt modelId="{493A9A7A-68B9-4CEF-B124-ACBCE6529270}" type="pres">
      <dgm:prSet presAssocID="{A5CA0B45-A1B9-4915-8D68-F0C17F82374E}" presName="rootComposite" presStyleCnt="0"/>
      <dgm:spPr/>
    </dgm:pt>
    <dgm:pt modelId="{656632EF-0702-4629-94F5-373669CC2731}" type="pres">
      <dgm:prSet presAssocID="{A5CA0B45-A1B9-4915-8D68-F0C17F82374E}" presName="rootText" presStyleLbl="node2" presStyleIdx="0" presStyleCnt="2" custScaleX="255762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68500F48-9A00-4808-A3BC-4820FB4FDFD7}" type="pres">
      <dgm:prSet presAssocID="{A5CA0B45-A1B9-4915-8D68-F0C17F82374E}" presName="rootConnector" presStyleLbl="node2" presStyleIdx="0" presStyleCnt="2"/>
      <dgm:spPr/>
      <dgm:t>
        <a:bodyPr/>
        <a:lstStyle/>
        <a:p>
          <a:endParaRPr lang="th-TH"/>
        </a:p>
      </dgm:t>
    </dgm:pt>
    <dgm:pt modelId="{06EBB24C-36D0-4957-9449-E7A435F27AFA}" type="pres">
      <dgm:prSet presAssocID="{A5CA0B45-A1B9-4915-8D68-F0C17F82374E}" presName="hierChild4" presStyleCnt="0"/>
      <dgm:spPr/>
    </dgm:pt>
    <dgm:pt modelId="{274766FB-5BD2-4B03-B637-329706E0D90E}" type="pres">
      <dgm:prSet presAssocID="{A5CA0B45-A1B9-4915-8D68-F0C17F82374E}" presName="hierChild5" presStyleCnt="0"/>
      <dgm:spPr/>
    </dgm:pt>
    <dgm:pt modelId="{42A83F7F-6662-4DF8-8CEF-82D2C6CF9B61}" type="pres">
      <dgm:prSet presAssocID="{D0E2ED57-FFCA-4D85-875C-79964E17162A}" presName="Name64" presStyleLbl="parChTrans1D2" presStyleIdx="1" presStyleCnt="3"/>
      <dgm:spPr/>
      <dgm:t>
        <a:bodyPr/>
        <a:lstStyle/>
        <a:p>
          <a:endParaRPr lang="th-TH"/>
        </a:p>
      </dgm:t>
    </dgm:pt>
    <dgm:pt modelId="{529FCD15-2901-4AC6-95EC-91631937EABC}" type="pres">
      <dgm:prSet presAssocID="{46CCAF0B-039D-482D-A52E-407466467B86}" presName="hierRoot2" presStyleCnt="0">
        <dgm:presLayoutVars>
          <dgm:hierBranch val="init"/>
        </dgm:presLayoutVars>
      </dgm:prSet>
      <dgm:spPr/>
    </dgm:pt>
    <dgm:pt modelId="{2BCCB6BE-7759-45A4-81E8-AB668EAD77C3}" type="pres">
      <dgm:prSet presAssocID="{46CCAF0B-039D-482D-A52E-407466467B86}" presName="rootComposite" presStyleCnt="0"/>
      <dgm:spPr/>
    </dgm:pt>
    <dgm:pt modelId="{6573003E-5DD5-47C0-B010-D97FB62CCB5D}" type="pres">
      <dgm:prSet presAssocID="{46CCAF0B-039D-482D-A52E-407466467B86}" presName="rootText" presStyleLbl="node2" presStyleIdx="1" presStyleCnt="2" custScaleX="239553" custScaleY="115337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E03663C4-38EC-43D1-9329-BA0120626118}" type="pres">
      <dgm:prSet presAssocID="{46CCAF0B-039D-482D-A52E-407466467B86}" presName="rootConnector" presStyleLbl="node2" presStyleIdx="1" presStyleCnt="2"/>
      <dgm:spPr/>
      <dgm:t>
        <a:bodyPr/>
        <a:lstStyle/>
        <a:p>
          <a:endParaRPr lang="th-TH"/>
        </a:p>
      </dgm:t>
    </dgm:pt>
    <dgm:pt modelId="{958BC179-70B0-453E-817D-64FCA73FDFB5}" type="pres">
      <dgm:prSet presAssocID="{46CCAF0B-039D-482D-A52E-407466467B86}" presName="hierChild4" presStyleCnt="0"/>
      <dgm:spPr/>
    </dgm:pt>
    <dgm:pt modelId="{AF86F482-BE66-4374-AAD4-D871A5CDA0BA}" type="pres">
      <dgm:prSet presAssocID="{46CCAF0B-039D-482D-A52E-407466467B86}" presName="hierChild5" presStyleCnt="0"/>
      <dgm:spPr/>
    </dgm:pt>
    <dgm:pt modelId="{B231EAE0-67E2-43A0-BB9F-7D5A7E32882C}" type="pres">
      <dgm:prSet presAssocID="{306C3EBE-6F63-49E0-B480-969A61194065}" presName="hierChild3" presStyleCnt="0"/>
      <dgm:spPr/>
    </dgm:pt>
    <dgm:pt modelId="{8159BAEF-E58F-40D7-8959-1F8C4B929840}" type="pres">
      <dgm:prSet presAssocID="{F55A44A5-A908-44B1-A7A5-EF16A54E5CEB}" presName="Name115" presStyleLbl="parChTrans1D2" presStyleIdx="2" presStyleCnt="3"/>
      <dgm:spPr/>
      <dgm:t>
        <a:bodyPr/>
        <a:lstStyle/>
        <a:p>
          <a:endParaRPr lang="th-TH"/>
        </a:p>
      </dgm:t>
    </dgm:pt>
    <dgm:pt modelId="{30B78D8A-C291-428C-92CC-E0AB37CA7649}" type="pres">
      <dgm:prSet presAssocID="{F8E65E52-A436-4669-89A9-875E79DDE6CD}" presName="hierRoot3" presStyleCnt="0">
        <dgm:presLayoutVars>
          <dgm:hierBranch val="init"/>
        </dgm:presLayoutVars>
      </dgm:prSet>
      <dgm:spPr/>
    </dgm:pt>
    <dgm:pt modelId="{9D18D67E-CA8D-4B19-B50E-8867FD49C606}" type="pres">
      <dgm:prSet presAssocID="{F8E65E52-A436-4669-89A9-875E79DDE6CD}" presName="rootComposite3" presStyleCnt="0"/>
      <dgm:spPr/>
    </dgm:pt>
    <dgm:pt modelId="{E1DB4FD7-A885-4330-B8CC-6A4FD0F7323D}" type="pres">
      <dgm:prSet presAssocID="{F8E65E52-A436-4669-89A9-875E79DDE6CD}" presName="rootText3" presStyleLbl="asst1" presStyleIdx="0" presStyleCnt="1" custLinFactNeighborX="931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01680561-FD65-4D2F-8085-AF4CBD37ED7C}" type="pres">
      <dgm:prSet presAssocID="{F8E65E52-A436-4669-89A9-875E79DDE6CD}" presName="rootConnector3" presStyleLbl="asst1" presStyleIdx="0" presStyleCnt="1"/>
      <dgm:spPr/>
      <dgm:t>
        <a:bodyPr/>
        <a:lstStyle/>
        <a:p>
          <a:endParaRPr lang="th-TH"/>
        </a:p>
      </dgm:t>
    </dgm:pt>
    <dgm:pt modelId="{06830628-44C5-4B5B-A628-3935924D3C89}" type="pres">
      <dgm:prSet presAssocID="{F8E65E52-A436-4669-89A9-875E79DDE6CD}" presName="hierChild6" presStyleCnt="0"/>
      <dgm:spPr/>
    </dgm:pt>
    <dgm:pt modelId="{EE7A3B99-6ED4-4937-8604-9818F4070C32}" type="pres">
      <dgm:prSet presAssocID="{F8E65E52-A436-4669-89A9-875E79DDE6CD}" presName="hierChild7" presStyleCnt="0"/>
      <dgm:spPr/>
    </dgm:pt>
  </dgm:ptLst>
  <dgm:cxnLst>
    <dgm:cxn modelId="{EC5C8D42-B169-4976-9EFC-F7C9DA9C88C9}" type="presOf" srcId="{A5CA0B45-A1B9-4915-8D68-F0C17F82374E}" destId="{656632EF-0702-4629-94F5-373669CC2731}" srcOrd="0" destOrd="0" presId="urn:microsoft.com/office/officeart/2009/3/layout/HorizontalOrganizationChart"/>
    <dgm:cxn modelId="{8DA5945E-915A-47BC-8AE7-57E17250E6D4}" srcId="{306C3EBE-6F63-49E0-B480-969A61194065}" destId="{F8E65E52-A436-4669-89A9-875E79DDE6CD}" srcOrd="0" destOrd="0" parTransId="{F55A44A5-A908-44B1-A7A5-EF16A54E5CEB}" sibTransId="{FE2C0287-37EB-4A64-A262-5A4031B407AF}"/>
    <dgm:cxn modelId="{C6D662D7-74BB-47F6-AC21-3827A388EBE9}" srcId="{306C3EBE-6F63-49E0-B480-969A61194065}" destId="{A5CA0B45-A1B9-4915-8D68-F0C17F82374E}" srcOrd="1" destOrd="0" parTransId="{906819D5-BAA3-4D29-B8A2-A24AC9D76256}" sibTransId="{87BCAF7B-32D6-4D12-BABC-C5171B86962E}"/>
    <dgm:cxn modelId="{6FC46D19-E0AF-449C-865F-433387797604}" type="presOf" srcId="{A5CA0B45-A1B9-4915-8D68-F0C17F82374E}" destId="{68500F48-9A00-4808-A3BC-4820FB4FDFD7}" srcOrd="1" destOrd="0" presId="urn:microsoft.com/office/officeart/2009/3/layout/HorizontalOrganizationChart"/>
    <dgm:cxn modelId="{B1BC069A-E586-437A-8B5C-57A60D9802DB}" type="presOf" srcId="{46CCAF0B-039D-482D-A52E-407466467B86}" destId="{E03663C4-38EC-43D1-9329-BA0120626118}" srcOrd="1" destOrd="0" presId="urn:microsoft.com/office/officeart/2009/3/layout/HorizontalOrganizationChart"/>
    <dgm:cxn modelId="{A43F2D23-2C7B-46D6-ADEA-F562C4621682}" type="presOf" srcId="{306C3EBE-6F63-49E0-B480-969A61194065}" destId="{54D162FD-508E-4B74-909D-52142D64BAF5}" srcOrd="1" destOrd="0" presId="urn:microsoft.com/office/officeart/2009/3/layout/HorizontalOrganizationChart"/>
    <dgm:cxn modelId="{A5AB3D2B-04C9-4A44-AE88-94A142A0EFDB}" type="presOf" srcId="{306C3EBE-6F63-49E0-B480-969A61194065}" destId="{EB1A1A4A-9B60-4628-BD6E-A3A53EE8750D}" srcOrd="0" destOrd="0" presId="urn:microsoft.com/office/officeart/2009/3/layout/HorizontalOrganizationChart"/>
    <dgm:cxn modelId="{8A1AC949-5FDD-49C0-BCC8-B6FD0F7C76CF}" type="presOf" srcId="{906819D5-BAA3-4D29-B8A2-A24AC9D76256}" destId="{F2F926CC-CED9-4B83-AEDF-238B69CCBF3E}" srcOrd="0" destOrd="0" presId="urn:microsoft.com/office/officeart/2009/3/layout/HorizontalOrganizationChart"/>
    <dgm:cxn modelId="{4B488609-D0BB-4671-B1C5-CA9776754321}" srcId="{127C7DD5-DBDE-4251-8358-71C1A32842F6}" destId="{306C3EBE-6F63-49E0-B480-969A61194065}" srcOrd="0" destOrd="0" parTransId="{4E7B3421-B943-450C-BEF0-BDD73DB8B79D}" sibTransId="{4AB345B4-3ABB-4F23-9F3D-6C1CA17155A4}"/>
    <dgm:cxn modelId="{03A098ED-1FEA-4772-935C-6DEEAD52AE3E}" type="presOf" srcId="{127C7DD5-DBDE-4251-8358-71C1A32842F6}" destId="{C9952380-2013-45D4-B347-0C6D6178751A}" srcOrd="0" destOrd="0" presId="urn:microsoft.com/office/officeart/2009/3/layout/HorizontalOrganizationChart"/>
    <dgm:cxn modelId="{4E8A7F5A-67FD-4DC2-85D4-20F6C17F3846}" type="presOf" srcId="{F55A44A5-A908-44B1-A7A5-EF16A54E5CEB}" destId="{8159BAEF-E58F-40D7-8959-1F8C4B929840}" srcOrd="0" destOrd="0" presId="urn:microsoft.com/office/officeart/2009/3/layout/HorizontalOrganizationChart"/>
    <dgm:cxn modelId="{C7E446E8-7307-4217-9038-3C90E6981DEA}" type="presOf" srcId="{46CCAF0B-039D-482D-A52E-407466467B86}" destId="{6573003E-5DD5-47C0-B010-D97FB62CCB5D}" srcOrd="0" destOrd="0" presId="urn:microsoft.com/office/officeart/2009/3/layout/HorizontalOrganizationChart"/>
    <dgm:cxn modelId="{13F964ED-BC8D-4216-8A36-B715932DC4FF}" type="presOf" srcId="{F8E65E52-A436-4669-89A9-875E79DDE6CD}" destId="{E1DB4FD7-A885-4330-B8CC-6A4FD0F7323D}" srcOrd="0" destOrd="0" presId="urn:microsoft.com/office/officeart/2009/3/layout/HorizontalOrganizationChart"/>
    <dgm:cxn modelId="{596EDCEF-4275-4930-94AB-404BBE28980D}" type="presOf" srcId="{D0E2ED57-FFCA-4D85-875C-79964E17162A}" destId="{42A83F7F-6662-4DF8-8CEF-82D2C6CF9B61}" srcOrd="0" destOrd="0" presId="urn:microsoft.com/office/officeart/2009/3/layout/HorizontalOrganizationChart"/>
    <dgm:cxn modelId="{4728F586-EB02-47C2-9D1C-AFE479599A77}" srcId="{306C3EBE-6F63-49E0-B480-969A61194065}" destId="{46CCAF0B-039D-482D-A52E-407466467B86}" srcOrd="2" destOrd="0" parTransId="{D0E2ED57-FFCA-4D85-875C-79964E17162A}" sibTransId="{F8FB8EA7-2788-4C11-B9E1-C53D3D779D66}"/>
    <dgm:cxn modelId="{835DBBC4-9156-4E00-8443-0F23C958BBD4}" type="presOf" srcId="{F8E65E52-A436-4669-89A9-875E79DDE6CD}" destId="{01680561-FD65-4D2F-8085-AF4CBD37ED7C}" srcOrd="1" destOrd="0" presId="urn:microsoft.com/office/officeart/2009/3/layout/HorizontalOrganizationChart"/>
    <dgm:cxn modelId="{8F910562-FFE0-4970-814C-546FF9366715}" type="presParOf" srcId="{C9952380-2013-45D4-B347-0C6D6178751A}" destId="{9CCA1BA0-B9A7-4AAB-B708-8B981524BC4E}" srcOrd="0" destOrd="0" presId="urn:microsoft.com/office/officeart/2009/3/layout/HorizontalOrganizationChart"/>
    <dgm:cxn modelId="{D2FE2FB8-DCBE-4D07-A0FD-C6F972490D38}" type="presParOf" srcId="{9CCA1BA0-B9A7-4AAB-B708-8B981524BC4E}" destId="{2602FE30-CD60-43E0-856B-715685EAB8AB}" srcOrd="0" destOrd="0" presId="urn:microsoft.com/office/officeart/2009/3/layout/HorizontalOrganizationChart"/>
    <dgm:cxn modelId="{55B2B57A-7AC9-43E0-B3E9-573646A0E7E7}" type="presParOf" srcId="{2602FE30-CD60-43E0-856B-715685EAB8AB}" destId="{EB1A1A4A-9B60-4628-BD6E-A3A53EE8750D}" srcOrd="0" destOrd="0" presId="urn:microsoft.com/office/officeart/2009/3/layout/HorizontalOrganizationChart"/>
    <dgm:cxn modelId="{B0F186E0-8E8B-4204-AB39-D5F1C585CB3F}" type="presParOf" srcId="{2602FE30-CD60-43E0-856B-715685EAB8AB}" destId="{54D162FD-508E-4B74-909D-52142D64BAF5}" srcOrd="1" destOrd="0" presId="urn:microsoft.com/office/officeart/2009/3/layout/HorizontalOrganizationChart"/>
    <dgm:cxn modelId="{1BC66789-6ECA-4017-A18B-2795F918533A}" type="presParOf" srcId="{9CCA1BA0-B9A7-4AAB-B708-8B981524BC4E}" destId="{9C6A5971-E68D-4D47-AA3C-CD983748892B}" srcOrd="1" destOrd="0" presId="urn:microsoft.com/office/officeart/2009/3/layout/HorizontalOrganizationChart"/>
    <dgm:cxn modelId="{64CCE35C-1B69-4405-88B1-B4BCD032F6AE}" type="presParOf" srcId="{9C6A5971-E68D-4D47-AA3C-CD983748892B}" destId="{F2F926CC-CED9-4B83-AEDF-238B69CCBF3E}" srcOrd="0" destOrd="0" presId="urn:microsoft.com/office/officeart/2009/3/layout/HorizontalOrganizationChart"/>
    <dgm:cxn modelId="{89330429-FFED-4914-9EA2-AFE09FC53030}" type="presParOf" srcId="{9C6A5971-E68D-4D47-AA3C-CD983748892B}" destId="{8E2287AC-8450-4B64-9DFD-B90C6CC90971}" srcOrd="1" destOrd="0" presId="urn:microsoft.com/office/officeart/2009/3/layout/HorizontalOrganizationChart"/>
    <dgm:cxn modelId="{983EE04F-5E47-4473-B583-11BF7221CAF8}" type="presParOf" srcId="{8E2287AC-8450-4B64-9DFD-B90C6CC90971}" destId="{493A9A7A-68B9-4CEF-B124-ACBCE6529270}" srcOrd="0" destOrd="0" presId="urn:microsoft.com/office/officeart/2009/3/layout/HorizontalOrganizationChart"/>
    <dgm:cxn modelId="{37D4E611-DEB1-499D-8EA5-FCEF7F063885}" type="presParOf" srcId="{493A9A7A-68B9-4CEF-B124-ACBCE6529270}" destId="{656632EF-0702-4629-94F5-373669CC2731}" srcOrd="0" destOrd="0" presId="urn:microsoft.com/office/officeart/2009/3/layout/HorizontalOrganizationChart"/>
    <dgm:cxn modelId="{177FE438-9C0E-4601-A0CF-5479B30012DC}" type="presParOf" srcId="{493A9A7A-68B9-4CEF-B124-ACBCE6529270}" destId="{68500F48-9A00-4808-A3BC-4820FB4FDFD7}" srcOrd="1" destOrd="0" presId="urn:microsoft.com/office/officeart/2009/3/layout/HorizontalOrganizationChart"/>
    <dgm:cxn modelId="{0F28278A-CE73-4B11-AD7E-F395758DCE2F}" type="presParOf" srcId="{8E2287AC-8450-4B64-9DFD-B90C6CC90971}" destId="{06EBB24C-36D0-4957-9449-E7A435F27AFA}" srcOrd="1" destOrd="0" presId="urn:microsoft.com/office/officeart/2009/3/layout/HorizontalOrganizationChart"/>
    <dgm:cxn modelId="{B4D25FCE-7153-4D5F-A7AF-C734ABE2C4D2}" type="presParOf" srcId="{8E2287AC-8450-4B64-9DFD-B90C6CC90971}" destId="{274766FB-5BD2-4B03-B637-329706E0D90E}" srcOrd="2" destOrd="0" presId="urn:microsoft.com/office/officeart/2009/3/layout/HorizontalOrganizationChart"/>
    <dgm:cxn modelId="{F191A600-8D2B-45FC-BB67-A35799F76B07}" type="presParOf" srcId="{9C6A5971-E68D-4D47-AA3C-CD983748892B}" destId="{42A83F7F-6662-4DF8-8CEF-82D2C6CF9B61}" srcOrd="2" destOrd="0" presId="urn:microsoft.com/office/officeart/2009/3/layout/HorizontalOrganizationChart"/>
    <dgm:cxn modelId="{F95DFB59-8E7E-49FC-AF54-9E381BB3897A}" type="presParOf" srcId="{9C6A5971-E68D-4D47-AA3C-CD983748892B}" destId="{529FCD15-2901-4AC6-95EC-91631937EABC}" srcOrd="3" destOrd="0" presId="urn:microsoft.com/office/officeart/2009/3/layout/HorizontalOrganizationChart"/>
    <dgm:cxn modelId="{BF86CB20-942B-4779-B9B3-CF57C7F38F93}" type="presParOf" srcId="{529FCD15-2901-4AC6-95EC-91631937EABC}" destId="{2BCCB6BE-7759-45A4-81E8-AB668EAD77C3}" srcOrd="0" destOrd="0" presId="urn:microsoft.com/office/officeart/2009/3/layout/HorizontalOrganizationChart"/>
    <dgm:cxn modelId="{1DF05C71-CEBE-40DA-BA66-E2E8F9E4E7B0}" type="presParOf" srcId="{2BCCB6BE-7759-45A4-81E8-AB668EAD77C3}" destId="{6573003E-5DD5-47C0-B010-D97FB62CCB5D}" srcOrd="0" destOrd="0" presId="urn:microsoft.com/office/officeart/2009/3/layout/HorizontalOrganizationChart"/>
    <dgm:cxn modelId="{6DB2BB50-8441-46B1-9D91-3E185236ACDB}" type="presParOf" srcId="{2BCCB6BE-7759-45A4-81E8-AB668EAD77C3}" destId="{E03663C4-38EC-43D1-9329-BA0120626118}" srcOrd="1" destOrd="0" presId="urn:microsoft.com/office/officeart/2009/3/layout/HorizontalOrganizationChart"/>
    <dgm:cxn modelId="{B89C9791-4E71-48F3-9700-9967177D4635}" type="presParOf" srcId="{529FCD15-2901-4AC6-95EC-91631937EABC}" destId="{958BC179-70B0-453E-817D-64FCA73FDFB5}" srcOrd="1" destOrd="0" presId="urn:microsoft.com/office/officeart/2009/3/layout/HorizontalOrganizationChart"/>
    <dgm:cxn modelId="{2E5E9FAB-CB1D-4A52-97C9-9924F74CD7F3}" type="presParOf" srcId="{529FCD15-2901-4AC6-95EC-91631937EABC}" destId="{AF86F482-BE66-4374-AAD4-D871A5CDA0BA}" srcOrd="2" destOrd="0" presId="urn:microsoft.com/office/officeart/2009/3/layout/HorizontalOrganizationChart"/>
    <dgm:cxn modelId="{52F44065-065B-4199-9FBE-D4193C5B0696}" type="presParOf" srcId="{9CCA1BA0-B9A7-4AAB-B708-8B981524BC4E}" destId="{B231EAE0-67E2-43A0-BB9F-7D5A7E32882C}" srcOrd="2" destOrd="0" presId="urn:microsoft.com/office/officeart/2009/3/layout/HorizontalOrganizationChart"/>
    <dgm:cxn modelId="{EFCC87AC-AF25-4C12-89C4-5905DFAB38A2}" type="presParOf" srcId="{B231EAE0-67E2-43A0-BB9F-7D5A7E32882C}" destId="{8159BAEF-E58F-40D7-8959-1F8C4B929840}" srcOrd="0" destOrd="0" presId="urn:microsoft.com/office/officeart/2009/3/layout/HorizontalOrganizationChart"/>
    <dgm:cxn modelId="{3E0FE7FC-C99B-4E8D-B53A-ECF8AEA3BC75}" type="presParOf" srcId="{B231EAE0-67E2-43A0-BB9F-7D5A7E32882C}" destId="{30B78D8A-C291-428C-92CC-E0AB37CA7649}" srcOrd="1" destOrd="0" presId="urn:microsoft.com/office/officeart/2009/3/layout/HorizontalOrganizationChart"/>
    <dgm:cxn modelId="{B91BB78A-6188-4B22-B683-3B8ACCDA2E5B}" type="presParOf" srcId="{30B78D8A-C291-428C-92CC-E0AB37CA7649}" destId="{9D18D67E-CA8D-4B19-B50E-8867FD49C606}" srcOrd="0" destOrd="0" presId="urn:microsoft.com/office/officeart/2009/3/layout/HorizontalOrganizationChart"/>
    <dgm:cxn modelId="{CFE11DAD-FFF1-4D32-B12B-694F565A9466}" type="presParOf" srcId="{9D18D67E-CA8D-4B19-B50E-8867FD49C606}" destId="{E1DB4FD7-A885-4330-B8CC-6A4FD0F7323D}" srcOrd="0" destOrd="0" presId="urn:microsoft.com/office/officeart/2009/3/layout/HorizontalOrganizationChart"/>
    <dgm:cxn modelId="{7B568257-DE8B-44EC-8985-B8D2DDCFBEE8}" type="presParOf" srcId="{9D18D67E-CA8D-4B19-B50E-8867FD49C606}" destId="{01680561-FD65-4D2F-8085-AF4CBD37ED7C}" srcOrd="1" destOrd="0" presId="urn:microsoft.com/office/officeart/2009/3/layout/HorizontalOrganizationChart"/>
    <dgm:cxn modelId="{FE5845A3-A14D-4ED2-B698-8048B6ED26E2}" type="presParOf" srcId="{30B78D8A-C291-428C-92CC-E0AB37CA7649}" destId="{06830628-44C5-4B5B-A628-3935924D3C89}" srcOrd="1" destOrd="0" presId="urn:microsoft.com/office/officeart/2009/3/layout/HorizontalOrganizationChart"/>
    <dgm:cxn modelId="{B7204C19-17D1-48F5-93BE-90620D46664A}" type="presParOf" srcId="{30B78D8A-C291-428C-92CC-E0AB37CA7649}" destId="{EE7A3B99-6ED4-4937-8604-9818F4070C32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DEA1F8-E4D6-4C55-B556-E49FDC8F229D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370B7F8E-4120-4FCA-8B15-5630DE845FBA}">
      <dgm:prSet phldrT="[Text]"/>
      <dgm:spPr/>
      <dgm:t>
        <a:bodyPr/>
        <a:lstStyle/>
        <a:p>
          <a:r>
            <a:rPr lang="th-TH" dirty="0" smtClean="0"/>
            <a:t>องค์ประกอบ</a:t>
          </a:r>
          <a:endParaRPr lang="th-TH" dirty="0"/>
        </a:p>
      </dgm:t>
    </dgm:pt>
    <dgm:pt modelId="{32094A14-042F-4C25-96E1-86A7C9FD5644}" type="parTrans" cxnId="{2D688952-45F9-48F6-9840-B6C1A009E5F1}">
      <dgm:prSet/>
      <dgm:spPr/>
      <dgm:t>
        <a:bodyPr/>
        <a:lstStyle/>
        <a:p>
          <a:endParaRPr lang="th-TH"/>
        </a:p>
      </dgm:t>
    </dgm:pt>
    <dgm:pt modelId="{3AD73A6B-6FEA-4301-98A8-25433580FFA8}" type="sibTrans" cxnId="{2D688952-45F9-48F6-9840-B6C1A009E5F1}">
      <dgm:prSet/>
      <dgm:spPr/>
      <dgm:t>
        <a:bodyPr/>
        <a:lstStyle/>
        <a:p>
          <a:endParaRPr lang="th-TH"/>
        </a:p>
      </dgm:t>
    </dgm:pt>
    <dgm:pt modelId="{BEA891F8-0917-4A5B-8DA5-4BDBC87A8A9E}">
      <dgm:prSet phldrT="[Text]"/>
      <dgm:spPr/>
      <dgm:t>
        <a:bodyPr/>
        <a:lstStyle/>
        <a:p>
          <a:r>
            <a:rPr lang="th-TH" dirty="0" smtClean="0"/>
            <a:t>เลขที่อยู่ไอพี</a:t>
          </a:r>
          <a:endParaRPr lang="th-TH" dirty="0"/>
        </a:p>
      </dgm:t>
    </dgm:pt>
    <dgm:pt modelId="{3A209687-0CEF-4B5E-8B59-0FFBFC4D0C05}" type="parTrans" cxnId="{5D4B3D2F-FBCD-429B-BF86-84F4CD34B47F}">
      <dgm:prSet/>
      <dgm:spPr/>
      <dgm:t>
        <a:bodyPr/>
        <a:lstStyle/>
        <a:p>
          <a:endParaRPr lang="th-TH"/>
        </a:p>
      </dgm:t>
    </dgm:pt>
    <dgm:pt modelId="{4E451851-2376-41F7-8F57-2B3D4C451B98}" type="sibTrans" cxnId="{5D4B3D2F-FBCD-429B-BF86-84F4CD34B47F}">
      <dgm:prSet/>
      <dgm:spPr/>
      <dgm:t>
        <a:bodyPr/>
        <a:lstStyle/>
        <a:p>
          <a:endParaRPr lang="th-TH"/>
        </a:p>
      </dgm:t>
    </dgm:pt>
    <dgm:pt modelId="{F34C7EB4-6648-4A3F-B854-01F80E06DEBD}">
      <dgm:prSet phldrT="[Text]"/>
      <dgm:spPr/>
      <dgm:t>
        <a:bodyPr/>
        <a:lstStyle/>
        <a:p>
          <a:r>
            <a:rPr lang="th-TH" dirty="0" smtClean="0"/>
            <a:t>ชื่อโดนเมน</a:t>
          </a:r>
          <a:endParaRPr lang="th-TH" dirty="0"/>
        </a:p>
      </dgm:t>
    </dgm:pt>
    <dgm:pt modelId="{5D063D8D-600A-43FB-AC11-91C23DA5FE33}" type="parTrans" cxnId="{D2EF3884-2AF3-49AE-BC8F-A12EE9E861A3}">
      <dgm:prSet/>
      <dgm:spPr/>
      <dgm:t>
        <a:bodyPr/>
        <a:lstStyle/>
        <a:p>
          <a:endParaRPr lang="th-TH"/>
        </a:p>
      </dgm:t>
    </dgm:pt>
    <dgm:pt modelId="{26CFD7DB-447A-4587-8C03-BBFD6D2B61F5}" type="sibTrans" cxnId="{D2EF3884-2AF3-49AE-BC8F-A12EE9E861A3}">
      <dgm:prSet/>
      <dgm:spPr/>
      <dgm:t>
        <a:bodyPr/>
        <a:lstStyle/>
        <a:p>
          <a:endParaRPr lang="th-TH"/>
        </a:p>
      </dgm:t>
    </dgm:pt>
    <dgm:pt modelId="{81DE4E62-57D6-49D4-A1B6-F2A05A8F6506}" type="pres">
      <dgm:prSet presAssocID="{7ADEA1F8-E4D6-4C55-B556-E49FDC8F229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h-TH"/>
        </a:p>
      </dgm:t>
    </dgm:pt>
    <dgm:pt modelId="{D328D0D7-A701-43E3-A2FA-2E73D0C2E2A8}" type="pres">
      <dgm:prSet presAssocID="{370B7F8E-4120-4FCA-8B15-5630DE845FBA}" presName="root" presStyleCnt="0"/>
      <dgm:spPr/>
    </dgm:pt>
    <dgm:pt modelId="{C88B412A-B06B-43B8-9CD4-CF53ED1EB45E}" type="pres">
      <dgm:prSet presAssocID="{370B7F8E-4120-4FCA-8B15-5630DE845FBA}" presName="rootComposite" presStyleCnt="0"/>
      <dgm:spPr/>
    </dgm:pt>
    <dgm:pt modelId="{2A98BA5D-B425-4A2B-8EDD-35DCB7281655}" type="pres">
      <dgm:prSet presAssocID="{370B7F8E-4120-4FCA-8B15-5630DE845FBA}" presName="rootText" presStyleLbl="node1" presStyleIdx="0" presStyleCnt="1"/>
      <dgm:spPr/>
      <dgm:t>
        <a:bodyPr/>
        <a:lstStyle/>
        <a:p>
          <a:endParaRPr lang="th-TH"/>
        </a:p>
      </dgm:t>
    </dgm:pt>
    <dgm:pt modelId="{21FEEF50-A50F-4DC5-8347-B6282B0FDB29}" type="pres">
      <dgm:prSet presAssocID="{370B7F8E-4120-4FCA-8B15-5630DE845FBA}" presName="rootConnector" presStyleLbl="node1" presStyleIdx="0" presStyleCnt="1"/>
      <dgm:spPr/>
      <dgm:t>
        <a:bodyPr/>
        <a:lstStyle/>
        <a:p>
          <a:endParaRPr lang="th-TH"/>
        </a:p>
      </dgm:t>
    </dgm:pt>
    <dgm:pt modelId="{174E6046-2AB4-4232-9394-AA8B7B28D7E9}" type="pres">
      <dgm:prSet presAssocID="{370B7F8E-4120-4FCA-8B15-5630DE845FBA}" presName="childShape" presStyleCnt="0"/>
      <dgm:spPr/>
    </dgm:pt>
    <dgm:pt modelId="{0F35D5C6-1E0D-427C-BA9A-9EDFA2AF0B82}" type="pres">
      <dgm:prSet presAssocID="{3A209687-0CEF-4B5E-8B59-0FFBFC4D0C05}" presName="Name13" presStyleLbl="parChTrans1D2" presStyleIdx="0" presStyleCnt="2"/>
      <dgm:spPr/>
      <dgm:t>
        <a:bodyPr/>
        <a:lstStyle/>
        <a:p>
          <a:endParaRPr lang="th-TH"/>
        </a:p>
      </dgm:t>
    </dgm:pt>
    <dgm:pt modelId="{4005F2B0-0B0D-4C25-89E4-E8F4412B5C3F}" type="pres">
      <dgm:prSet presAssocID="{BEA891F8-0917-4A5B-8DA5-4BDBC87A8A9E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C667282D-83EC-4B7B-AB60-0A26934D1C5D}" type="pres">
      <dgm:prSet presAssocID="{5D063D8D-600A-43FB-AC11-91C23DA5FE33}" presName="Name13" presStyleLbl="parChTrans1D2" presStyleIdx="1" presStyleCnt="2"/>
      <dgm:spPr/>
      <dgm:t>
        <a:bodyPr/>
        <a:lstStyle/>
        <a:p>
          <a:endParaRPr lang="th-TH"/>
        </a:p>
      </dgm:t>
    </dgm:pt>
    <dgm:pt modelId="{90A63A3C-9D3A-41BA-9343-BE8382771D78}" type="pres">
      <dgm:prSet presAssocID="{F34C7EB4-6648-4A3F-B854-01F80E06DEBD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94178D80-CBD3-4CAB-872F-8C72CAD3A706}" type="presOf" srcId="{7ADEA1F8-E4D6-4C55-B556-E49FDC8F229D}" destId="{81DE4E62-57D6-49D4-A1B6-F2A05A8F6506}" srcOrd="0" destOrd="0" presId="urn:microsoft.com/office/officeart/2005/8/layout/hierarchy3"/>
    <dgm:cxn modelId="{357EE705-1C2F-45D5-AEE3-E48C68809EA5}" type="presOf" srcId="{5D063D8D-600A-43FB-AC11-91C23DA5FE33}" destId="{C667282D-83EC-4B7B-AB60-0A26934D1C5D}" srcOrd="0" destOrd="0" presId="urn:microsoft.com/office/officeart/2005/8/layout/hierarchy3"/>
    <dgm:cxn modelId="{D5C6A387-17FD-4616-97D5-D3CB88890D0C}" type="presOf" srcId="{370B7F8E-4120-4FCA-8B15-5630DE845FBA}" destId="{21FEEF50-A50F-4DC5-8347-B6282B0FDB29}" srcOrd="1" destOrd="0" presId="urn:microsoft.com/office/officeart/2005/8/layout/hierarchy3"/>
    <dgm:cxn modelId="{348F4F68-CAAB-47D7-8696-4C2691B8E251}" type="presOf" srcId="{F34C7EB4-6648-4A3F-B854-01F80E06DEBD}" destId="{90A63A3C-9D3A-41BA-9343-BE8382771D78}" srcOrd="0" destOrd="0" presId="urn:microsoft.com/office/officeart/2005/8/layout/hierarchy3"/>
    <dgm:cxn modelId="{B098FB48-56B8-4CAE-B4A5-E90D6822C457}" type="presOf" srcId="{3A209687-0CEF-4B5E-8B59-0FFBFC4D0C05}" destId="{0F35D5C6-1E0D-427C-BA9A-9EDFA2AF0B82}" srcOrd="0" destOrd="0" presId="urn:microsoft.com/office/officeart/2005/8/layout/hierarchy3"/>
    <dgm:cxn modelId="{D2EF3884-2AF3-49AE-BC8F-A12EE9E861A3}" srcId="{370B7F8E-4120-4FCA-8B15-5630DE845FBA}" destId="{F34C7EB4-6648-4A3F-B854-01F80E06DEBD}" srcOrd="1" destOrd="0" parTransId="{5D063D8D-600A-43FB-AC11-91C23DA5FE33}" sibTransId="{26CFD7DB-447A-4587-8C03-BBFD6D2B61F5}"/>
    <dgm:cxn modelId="{9ECDF9C6-1C0F-4D6E-93C4-2FB00BB84273}" type="presOf" srcId="{370B7F8E-4120-4FCA-8B15-5630DE845FBA}" destId="{2A98BA5D-B425-4A2B-8EDD-35DCB7281655}" srcOrd="0" destOrd="0" presId="urn:microsoft.com/office/officeart/2005/8/layout/hierarchy3"/>
    <dgm:cxn modelId="{FF17F71B-5004-45E2-9A35-5CC799F553C3}" type="presOf" srcId="{BEA891F8-0917-4A5B-8DA5-4BDBC87A8A9E}" destId="{4005F2B0-0B0D-4C25-89E4-E8F4412B5C3F}" srcOrd="0" destOrd="0" presId="urn:microsoft.com/office/officeart/2005/8/layout/hierarchy3"/>
    <dgm:cxn modelId="{2D688952-45F9-48F6-9840-B6C1A009E5F1}" srcId="{7ADEA1F8-E4D6-4C55-B556-E49FDC8F229D}" destId="{370B7F8E-4120-4FCA-8B15-5630DE845FBA}" srcOrd="0" destOrd="0" parTransId="{32094A14-042F-4C25-96E1-86A7C9FD5644}" sibTransId="{3AD73A6B-6FEA-4301-98A8-25433580FFA8}"/>
    <dgm:cxn modelId="{5D4B3D2F-FBCD-429B-BF86-84F4CD34B47F}" srcId="{370B7F8E-4120-4FCA-8B15-5630DE845FBA}" destId="{BEA891F8-0917-4A5B-8DA5-4BDBC87A8A9E}" srcOrd="0" destOrd="0" parTransId="{3A209687-0CEF-4B5E-8B59-0FFBFC4D0C05}" sibTransId="{4E451851-2376-41F7-8F57-2B3D4C451B98}"/>
    <dgm:cxn modelId="{DB710C75-AE28-4659-99E0-6F807640DDD5}" type="presParOf" srcId="{81DE4E62-57D6-49D4-A1B6-F2A05A8F6506}" destId="{D328D0D7-A701-43E3-A2FA-2E73D0C2E2A8}" srcOrd="0" destOrd="0" presId="urn:microsoft.com/office/officeart/2005/8/layout/hierarchy3"/>
    <dgm:cxn modelId="{F93DC882-276E-4D7D-9F6B-B17A7486F34C}" type="presParOf" srcId="{D328D0D7-A701-43E3-A2FA-2E73D0C2E2A8}" destId="{C88B412A-B06B-43B8-9CD4-CF53ED1EB45E}" srcOrd="0" destOrd="0" presId="urn:microsoft.com/office/officeart/2005/8/layout/hierarchy3"/>
    <dgm:cxn modelId="{1C2FAEC3-A40C-4C7D-A26A-A700244AB391}" type="presParOf" srcId="{C88B412A-B06B-43B8-9CD4-CF53ED1EB45E}" destId="{2A98BA5D-B425-4A2B-8EDD-35DCB7281655}" srcOrd="0" destOrd="0" presId="urn:microsoft.com/office/officeart/2005/8/layout/hierarchy3"/>
    <dgm:cxn modelId="{9008F520-BD0C-499D-9182-9EEABD92C33F}" type="presParOf" srcId="{C88B412A-B06B-43B8-9CD4-CF53ED1EB45E}" destId="{21FEEF50-A50F-4DC5-8347-B6282B0FDB29}" srcOrd="1" destOrd="0" presId="urn:microsoft.com/office/officeart/2005/8/layout/hierarchy3"/>
    <dgm:cxn modelId="{B7DCE1A9-EAC9-47FE-8E6E-85A3FAE9DDBD}" type="presParOf" srcId="{D328D0D7-A701-43E3-A2FA-2E73D0C2E2A8}" destId="{174E6046-2AB4-4232-9394-AA8B7B28D7E9}" srcOrd="1" destOrd="0" presId="urn:microsoft.com/office/officeart/2005/8/layout/hierarchy3"/>
    <dgm:cxn modelId="{B7757043-7D7C-4BA3-9DA6-F1710E9CA751}" type="presParOf" srcId="{174E6046-2AB4-4232-9394-AA8B7B28D7E9}" destId="{0F35D5C6-1E0D-427C-BA9A-9EDFA2AF0B82}" srcOrd="0" destOrd="0" presId="urn:microsoft.com/office/officeart/2005/8/layout/hierarchy3"/>
    <dgm:cxn modelId="{37FAE1A3-9568-449A-8546-2196FAAAFD5D}" type="presParOf" srcId="{174E6046-2AB4-4232-9394-AA8B7B28D7E9}" destId="{4005F2B0-0B0D-4C25-89E4-E8F4412B5C3F}" srcOrd="1" destOrd="0" presId="urn:microsoft.com/office/officeart/2005/8/layout/hierarchy3"/>
    <dgm:cxn modelId="{923D4AAF-FF0F-415B-B653-341D79B49857}" type="presParOf" srcId="{174E6046-2AB4-4232-9394-AA8B7B28D7E9}" destId="{C667282D-83EC-4B7B-AB60-0A26934D1C5D}" srcOrd="2" destOrd="0" presId="urn:microsoft.com/office/officeart/2005/8/layout/hierarchy3"/>
    <dgm:cxn modelId="{21B41571-90D9-44B9-B1CD-D6E3CF70474D}" type="presParOf" srcId="{174E6046-2AB4-4232-9394-AA8B7B28D7E9}" destId="{90A63A3C-9D3A-41BA-9343-BE8382771D7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6127E90-293F-4D96-838D-CFD9F3F42445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th-TH"/>
        </a:p>
      </dgm:t>
    </dgm:pt>
    <dgm:pt modelId="{77C8B7B5-7EDF-4ADF-B493-C980B3DBC194}">
      <dgm:prSet phldrT="[Text]" custT="1"/>
      <dgm:spPr/>
      <dgm:t>
        <a:bodyPr/>
        <a:lstStyle/>
        <a:p>
          <a:r>
            <a:rPr lang="th-TH" sz="3200" b="1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นักเรียนเชื่อมต่ออินเทอร์เน็ตได้กี่วิธี </a:t>
          </a:r>
          <a:br>
            <a:rPr lang="th-TH" sz="3200" b="1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</a:br>
          <a:r>
            <a:rPr lang="th-TH" sz="3200" b="1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และวิธีการใดบ้าง</a:t>
          </a:r>
          <a:endParaRPr lang="th-TH" sz="3200" dirty="0">
            <a:solidFill>
              <a:schemeClr val="tx1"/>
            </a:solidFill>
          </a:endParaRPr>
        </a:p>
      </dgm:t>
    </dgm:pt>
    <dgm:pt modelId="{98C05489-B53E-45F1-B26B-D8B84CC74CB4}" type="parTrans" cxnId="{7C7ED560-563D-4480-84B6-1CD7BF2A51CE}">
      <dgm:prSet/>
      <dgm:spPr/>
      <dgm:t>
        <a:bodyPr/>
        <a:lstStyle/>
        <a:p>
          <a:endParaRPr lang="th-TH"/>
        </a:p>
      </dgm:t>
    </dgm:pt>
    <dgm:pt modelId="{2A032337-5145-4A61-BBAE-F8B671CFE554}" type="sibTrans" cxnId="{7C7ED560-563D-4480-84B6-1CD7BF2A51CE}">
      <dgm:prSet/>
      <dgm:spPr/>
      <dgm:t>
        <a:bodyPr/>
        <a:lstStyle/>
        <a:p>
          <a:endParaRPr lang="th-TH"/>
        </a:p>
      </dgm:t>
    </dgm:pt>
    <dgm:pt modelId="{A9388C88-B2E0-4E67-B91C-BBCE553B93EB}">
      <dgm:prSet phldrT="[Text]" custT="1"/>
      <dgm:spPr/>
      <dgm:t>
        <a:bodyPr/>
        <a:lstStyle/>
        <a:p>
          <a:r>
            <a:rPr lang="th-TH" sz="3200" b="1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ในโรงเรียนมีอุปกรณ์เครือข่ายอะไรบ้าง </a:t>
          </a:r>
          <a:br>
            <a:rPr lang="th-TH" sz="3200" b="1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</a:br>
          <a:r>
            <a:rPr lang="th-TH" sz="3200" b="1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และมีการเชื่อมต่ออย่างไร</a:t>
          </a:r>
          <a:endParaRPr lang="th-TH" sz="3200" dirty="0">
            <a:solidFill>
              <a:schemeClr val="tx1"/>
            </a:solidFill>
          </a:endParaRPr>
        </a:p>
      </dgm:t>
    </dgm:pt>
    <dgm:pt modelId="{169356C6-E63E-44C3-8191-BB81E24CAF47}" type="parTrans" cxnId="{A57FE0FA-682B-4054-A8F5-A015C1032E7E}">
      <dgm:prSet/>
      <dgm:spPr/>
      <dgm:t>
        <a:bodyPr/>
        <a:lstStyle/>
        <a:p>
          <a:endParaRPr lang="th-TH"/>
        </a:p>
      </dgm:t>
    </dgm:pt>
    <dgm:pt modelId="{B84D5E03-72F9-4A53-B989-1E29185E83AF}" type="sibTrans" cxnId="{A57FE0FA-682B-4054-A8F5-A015C1032E7E}">
      <dgm:prSet/>
      <dgm:spPr/>
      <dgm:t>
        <a:bodyPr/>
        <a:lstStyle/>
        <a:p>
          <a:endParaRPr lang="th-TH"/>
        </a:p>
      </dgm:t>
    </dgm:pt>
    <dgm:pt modelId="{55E5875B-09A1-4D36-9F16-706AEA8B1AB2}" type="pres">
      <dgm:prSet presAssocID="{76127E90-293F-4D96-838D-CFD9F3F4244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th-TH"/>
        </a:p>
      </dgm:t>
    </dgm:pt>
    <dgm:pt modelId="{D2B5B5BC-3C85-4EC2-BFC2-B7F2789CF2E8}" type="pres">
      <dgm:prSet presAssocID="{76127E90-293F-4D96-838D-CFD9F3F42445}" presName="Name1" presStyleCnt="0"/>
      <dgm:spPr/>
    </dgm:pt>
    <dgm:pt modelId="{A6F43CE2-9E09-469D-9588-8A7BE7494341}" type="pres">
      <dgm:prSet presAssocID="{76127E90-293F-4D96-838D-CFD9F3F42445}" presName="cycle" presStyleCnt="0"/>
      <dgm:spPr/>
    </dgm:pt>
    <dgm:pt modelId="{D38318B6-3AF0-438F-A320-C72D92DE9543}" type="pres">
      <dgm:prSet presAssocID="{76127E90-293F-4D96-838D-CFD9F3F42445}" presName="srcNode" presStyleLbl="node1" presStyleIdx="0" presStyleCnt="2"/>
      <dgm:spPr/>
    </dgm:pt>
    <dgm:pt modelId="{C023083E-8DA9-48C2-A53D-4B0AABDAFCF0}" type="pres">
      <dgm:prSet presAssocID="{76127E90-293F-4D96-838D-CFD9F3F42445}" presName="conn" presStyleLbl="parChTrans1D2" presStyleIdx="0" presStyleCnt="1"/>
      <dgm:spPr/>
      <dgm:t>
        <a:bodyPr/>
        <a:lstStyle/>
        <a:p>
          <a:endParaRPr lang="th-TH"/>
        </a:p>
      </dgm:t>
    </dgm:pt>
    <dgm:pt modelId="{471256AC-C01A-4288-813F-E32A28110A92}" type="pres">
      <dgm:prSet presAssocID="{76127E90-293F-4D96-838D-CFD9F3F42445}" presName="extraNode" presStyleLbl="node1" presStyleIdx="0" presStyleCnt="2"/>
      <dgm:spPr/>
    </dgm:pt>
    <dgm:pt modelId="{812A885B-5D43-4CFF-8419-82881A193496}" type="pres">
      <dgm:prSet presAssocID="{76127E90-293F-4D96-838D-CFD9F3F42445}" presName="dstNode" presStyleLbl="node1" presStyleIdx="0" presStyleCnt="2"/>
      <dgm:spPr/>
    </dgm:pt>
    <dgm:pt modelId="{D5EBF6DA-11D8-44CE-8B7F-45701DE8230A}" type="pres">
      <dgm:prSet presAssocID="{77C8B7B5-7EDF-4ADF-B493-C980B3DBC194}" presName="text_1" presStyleLbl="node1" presStyleIdx="0" presStyleCnt="2" custScaleY="101561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218ADB6B-353E-4F0E-9C63-0FA8087FB82D}" type="pres">
      <dgm:prSet presAssocID="{77C8B7B5-7EDF-4ADF-B493-C980B3DBC194}" presName="accent_1" presStyleCnt="0"/>
      <dgm:spPr/>
    </dgm:pt>
    <dgm:pt modelId="{C36BA050-B342-45AB-BCD9-BA13CE337543}" type="pres">
      <dgm:prSet presAssocID="{77C8B7B5-7EDF-4ADF-B493-C980B3DBC194}" presName="accentRepeatNode" presStyleLbl="solidFgAcc1" presStyleIdx="0" presStyleCnt="2"/>
      <dgm:spPr/>
    </dgm:pt>
    <dgm:pt modelId="{DC7174CC-E125-480A-B703-EB44F240C6A0}" type="pres">
      <dgm:prSet presAssocID="{A9388C88-B2E0-4E67-B91C-BBCE553B93EB}" presName="text_2" presStyleLbl="node1" presStyleIdx="1" presStyleCnt="2" custScaleY="103080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73CD1A81-D4C0-4B57-991A-8592834C075A}" type="pres">
      <dgm:prSet presAssocID="{A9388C88-B2E0-4E67-B91C-BBCE553B93EB}" presName="accent_2" presStyleCnt="0"/>
      <dgm:spPr/>
    </dgm:pt>
    <dgm:pt modelId="{9D3885DD-0B2D-4044-BAB9-B12366F1F1C9}" type="pres">
      <dgm:prSet presAssocID="{A9388C88-B2E0-4E67-B91C-BBCE553B93EB}" presName="accentRepeatNode" presStyleLbl="solidFgAcc1" presStyleIdx="1" presStyleCnt="2"/>
      <dgm:spPr/>
    </dgm:pt>
  </dgm:ptLst>
  <dgm:cxnLst>
    <dgm:cxn modelId="{CA605A82-ED27-4BF1-9095-719075E59999}" type="presOf" srcId="{A9388C88-B2E0-4E67-B91C-BBCE553B93EB}" destId="{DC7174CC-E125-480A-B703-EB44F240C6A0}" srcOrd="0" destOrd="0" presId="urn:microsoft.com/office/officeart/2008/layout/VerticalCurvedList"/>
    <dgm:cxn modelId="{D16D0FD0-51E0-4845-82E6-CA7C38B5CAAD}" type="presOf" srcId="{2A032337-5145-4A61-BBAE-F8B671CFE554}" destId="{C023083E-8DA9-48C2-A53D-4B0AABDAFCF0}" srcOrd="0" destOrd="0" presId="urn:microsoft.com/office/officeart/2008/layout/VerticalCurvedList"/>
    <dgm:cxn modelId="{995C56E6-4394-4E50-B73C-CDBDD26C74D9}" type="presOf" srcId="{76127E90-293F-4D96-838D-CFD9F3F42445}" destId="{55E5875B-09A1-4D36-9F16-706AEA8B1AB2}" srcOrd="0" destOrd="0" presId="urn:microsoft.com/office/officeart/2008/layout/VerticalCurvedList"/>
    <dgm:cxn modelId="{A57FE0FA-682B-4054-A8F5-A015C1032E7E}" srcId="{76127E90-293F-4D96-838D-CFD9F3F42445}" destId="{A9388C88-B2E0-4E67-B91C-BBCE553B93EB}" srcOrd="1" destOrd="0" parTransId="{169356C6-E63E-44C3-8191-BB81E24CAF47}" sibTransId="{B84D5E03-72F9-4A53-B989-1E29185E83AF}"/>
    <dgm:cxn modelId="{F430987D-1863-48EB-861C-EB1F2B14B207}" type="presOf" srcId="{77C8B7B5-7EDF-4ADF-B493-C980B3DBC194}" destId="{D5EBF6DA-11D8-44CE-8B7F-45701DE8230A}" srcOrd="0" destOrd="0" presId="urn:microsoft.com/office/officeart/2008/layout/VerticalCurvedList"/>
    <dgm:cxn modelId="{7C7ED560-563D-4480-84B6-1CD7BF2A51CE}" srcId="{76127E90-293F-4D96-838D-CFD9F3F42445}" destId="{77C8B7B5-7EDF-4ADF-B493-C980B3DBC194}" srcOrd="0" destOrd="0" parTransId="{98C05489-B53E-45F1-B26B-D8B84CC74CB4}" sibTransId="{2A032337-5145-4A61-BBAE-F8B671CFE554}"/>
    <dgm:cxn modelId="{91D7FE93-DB3E-4A6D-A243-AA5BB269362D}" type="presParOf" srcId="{55E5875B-09A1-4D36-9F16-706AEA8B1AB2}" destId="{D2B5B5BC-3C85-4EC2-BFC2-B7F2789CF2E8}" srcOrd="0" destOrd="0" presId="urn:microsoft.com/office/officeart/2008/layout/VerticalCurvedList"/>
    <dgm:cxn modelId="{15DC7713-18DE-4C0F-A1C9-81E31EAB2BFE}" type="presParOf" srcId="{D2B5B5BC-3C85-4EC2-BFC2-B7F2789CF2E8}" destId="{A6F43CE2-9E09-469D-9588-8A7BE7494341}" srcOrd="0" destOrd="0" presId="urn:microsoft.com/office/officeart/2008/layout/VerticalCurvedList"/>
    <dgm:cxn modelId="{8C5426D8-559E-4C5D-B3D3-074B914486A2}" type="presParOf" srcId="{A6F43CE2-9E09-469D-9588-8A7BE7494341}" destId="{D38318B6-3AF0-438F-A320-C72D92DE9543}" srcOrd="0" destOrd="0" presId="urn:microsoft.com/office/officeart/2008/layout/VerticalCurvedList"/>
    <dgm:cxn modelId="{93294A93-7262-4529-8B60-C128C956D2DD}" type="presParOf" srcId="{A6F43CE2-9E09-469D-9588-8A7BE7494341}" destId="{C023083E-8DA9-48C2-A53D-4B0AABDAFCF0}" srcOrd="1" destOrd="0" presId="urn:microsoft.com/office/officeart/2008/layout/VerticalCurvedList"/>
    <dgm:cxn modelId="{73337526-A658-443E-A1AF-FB951EB2603D}" type="presParOf" srcId="{A6F43CE2-9E09-469D-9588-8A7BE7494341}" destId="{471256AC-C01A-4288-813F-E32A28110A92}" srcOrd="2" destOrd="0" presId="urn:microsoft.com/office/officeart/2008/layout/VerticalCurvedList"/>
    <dgm:cxn modelId="{DBF1B8CF-B7C9-4ABF-9541-5CBC2DCE240D}" type="presParOf" srcId="{A6F43CE2-9E09-469D-9588-8A7BE7494341}" destId="{812A885B-5D43-4CFF-8419-82881A193496}" srcOrd="3" destOrd="0" presId="urn:microsoft.com/office/officeart/2008/layout/VerticalCurvedList"/>
    <dgm:cxn modelId="{63AB6532-4860-4673-A1A7-E74CAF75F6D4}" type="presParOf" srcId="{D2B5B5BC-3C85-4EC2-BFC2-B7F2789CF2E8}" destId="{D5EBF6DA-11D8-44CE-8B7F-45701DE8230A}" srcOrd="1" destOrd="0" presId="urn:microsoft.com/office/officeart/2008/layout/VerticalCurvedList"/>
    <dgm:cxn modelId="{F8E3AB5F-B4D6-415B-A966-13E872FE3597}" type="presParOf" srcId="{D2B5B5BC-3C85-4EC2-BFC2-B7F2789CF2E8}" destId="{218ADB6B-353E-4F0E-9C63-0FA8087FB82D}" srcOrd="2" destOrd="0" presId="urn:microsoft.com/office/officeart/2008/layout/VerticalCurvedList"/>
    <dgm:cxn modelId="{9907FD43-A2EC-449B-A08B-7DBAD708E86F}" type="presParOf" srcId="{218ADB6B-353E-4F0E-9C63-0FA8087FB82D}" destId="{C36BA050-B342-45AB-BCD9-BA13CE337543}" srcOrd="0" destOrd="0" presId="urn:microsoft.com/office/officeart/2008/layout/VerticalCurvedList"/>
    <dgm:cxn modelId="{3EFCE9BB-072C-4A48-802B-B6995F4232BE}" type="presParOf" srcId="{D2B5B5BC-3C85-4EC2-BFC2-B7F2789CF2E8}" destId="{DC7174CC-E125-480A-B703-EB44F240C6A0}" srcOrd="3" destOrd="0" presId="urn:microsoft.com/office/officeart/2008/layout/VerticalCurvedList"/>
    <dgm:cxn modelId="{707C50DC-2C95-4713-8834-8257DE9DDA9C}" type="presParOf" srcId="{D2B5B5BC-3C85-4EC2-BFC2-B7F2789CF2E8}" destId="{73CD1A81-D4C0-4B57-991A-8592834C075A}" srcOrd="4" destOrd="0" presId="urn:microsoft.com/office/officeart/2008/layout/VerticalCurvedList"/>
    <dgm:cxn modelId="{AD868188-F977-4733-BC65-8E6D5EB7D111}" type="presParOf" srcId="{73CD1A81-D4C0-4B57-991A-8592834C075A}" destId="{9D3885DD-0B2D-4044-BAB9-B12366F1F1C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6127E90-293F-4D96-838D-CFD9F3F42445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h-TH"/>
        </a:p>
      </dgm:t>
    </dgm:pt>
    <dgm:pt modelId="{77C8B7B5-7EDF-4ADF-B493-C980B3DBC194}">
      <dgm:prSet phldrT="[Text]" custT="1"/>
      <dgm:spPr/>
      <dgm:t>
        <a:bodyPr/>
        <a:lstStyle/>
        <a:p>
          <a:r>
            <a:rPr lang="th-TH" sz="2800" b="1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ให้นักเรียนพิจารณาสถานการณ์ แล้วตอบคำถาม</a:t>
          </a:r>
          <a:endParaRPr lang="th-TH" sz="2800" dirty="0">
            <a:solidFill>
              <a:schemeClr val="tx1"/>
            </a:solidFill>
          </a:endParaRPr>
        </a:p>
      </dgm:t>
    </dgm:pt>
    <dgm:pt modelId="{98C05489-B53E-45F1-B26B-D8B84CC74CB4}" type="parTrans" cxnId="{7C7ED560-563D-4480-84B6-1CD7BF2A51CE}">
      <dgm:prSet/>
      <dgm:spPr/>
      <dgm:t>
        <a:bodyPr/>
        <a:lstStyle/>
        <a:p>
          <a:endParaRPr lang="th-TH"/>
        </a:p>
      </dgm:t>
    </dgm:pt>
    <dgm:pt modelId="{2A032337-5145-4A61-BBAE-F8B671CFE554}" type="sibTrans" cxnId="{7C7ED560-563D-4480-84B6-1CD7BF2A51CE}">
      <dgm:prSet/>
      <dgm:spPr/>
      <dgm:t>
        <a:bodyPr/>
        <a:lstStyle/>
        <a:p>
          <a:endParaRPr lang="th-TH"/>
        </a:p>
      </dgm:t>
    </dgm:pt>
    <dgm:pt modelId="{A9388C88-B2E0-4E67-B91C-BBCE553B93EB}">
      <dgm:prSet phldrT="[Text]" custT="1"/>
      <dgm:spPr/>
      <dgm:t>
        <a:bodyPr/>
        <a:lstStyle/>
        <a:p>
          <a:r>
            <a:rPr lang="th-TH" sz="2800" b="1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นักเรียนค้นหาสัญญาณไวไฟบริเวณใกล้เคียง แล้วทดลองเชื่อมต่อเพื่อใช้งานอินเทอร์เน็ต สามารถใช้งานอินเทอร์เน็ตจากสัญญาณนั้นได้หรือไม่ เพราะเหตุใด</a:t>
          </a:r>
          <a:endParaRPr lang="th-TH" sz="2800" dirty="0">
            <a:solidFill>
              <a:schemeClr val="tx1"/>
            </a:solidFill>
          </a:endParaRPr>
        </a:p>
      </dgm:t>
    </dgm:pt>
    <dgm:pt modelId="{169356C6-E63E-44C3-8191-BB81E24CAF47}" type="parTrans" cxnId="{A57FE0FA-682B-4054-A8F5-A015C1032E7E}">
      <dgm:prSet/>
      <dgm:spPr/>
      <dgm:t>
        <a:bodyPr/>
        <a:lstStyle/>
        <a:p>
          <a:endParaRPr lang="th-TH"/>
        </a:p>
      </dgm:t>
    </dgm:pt>
    <dgm:pt modelId="{B84D5E03-72F9-4A53-B989-1E29185E83AF}" type="sibTrans" cxnId="{A57FE0FA-682B-4054-A8F5-A015C1032E7E}">
      <dgm:prSet/>
      <dgm:spPr/>
      <dgm:t>
        <a:bodyPr/>
        <a:lstStyle/>
        <a:p>
          <a:endParaRPr lang="th-TH"/>
        </a:p>
      </dgm:t>
    </dgm:pt>
    <dgm:pt modelId="{55E5875B-09A1-4D36-9F16-706AEA8B1AB2}" type="pres">
      <dgm:prSet presAssocID="{76127E90-293F-4D96-838D-CFD9F3F4244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th-TH"/>
        </a:p>
      </dgm:t>
    </dgm:pt>
    <dgm:pt modelId="{D2B5B5BC-3C85-4EC2-BFC2-B7F2789CF2E8}" type="pres">
      <dgm:prSet presAssocID="{76127E90-293F-4D96-838D-CFD9F3F42445}" presName="Name1" presStyleCnt="0"/>
      <dgm:spPr/>
    </dgm:pt>
    <dgm:pt modelId="{A6F43CE2-9E09-469D-9588-8A7BE7494341}" type="pres">
      <dgm:prSet presAssocID="{76127E90-293F-4D96-838D-CFD9F3F42445}" presName="cycle" presStyleCnt="0"/>
      <dgm:spPr/>
    </dgm:pt>
    <dgm:pt modelId="{D38318B6-3AF0-438F-A320-C72D92DE9543}" type="pres">
      <dgm:prSet presAssocID="{76127E90-293F-4D96-838D-CFD9F3F42445}" presName="srcNode" presStyleLbl="node1" presStyleIdx="0" presStyleCnt="2"/>
      <dgm:spPr/>
    </dgm:pt>
    <dgm:pt modelId="{C023083E-8DA9-48C2-A53D-4B0AABDAFCF0}" type="pres">
      <dgm:prSet presAssocID="{76127E90-293F-4D96-838D-CFD9F3F42445}" presName="conn" presStyleLbl="parChTrans1D2" presStyleIdx="0" presStyleCnt="1"/>
      <dgm:spPr/>
      <dgm:t>
        <a:bodyPr/>
        <a:lstStyle/>
        <a:p>
          <a:endParaRPr lang="th-TH"/>
        </a:p>
      </dgm:t>
    </dgm:pt>
    <dgm:pt modelId="{471256AC-C01A-4288-813F-E32A28110A92}" type="pres">
      <dgm:prSet presAssocID="{76127E90-293F-4D96-838D-CFD9F3F42445}" presName="extraNode" presStyleLbl="node1" presStyleIdx="0" presStyleCnt="2"/>
      <dgm:spPr/>
    </dgm:pt>
    <dgm:pt modelId="{812A885B-5D43-4CFF-8419-82881A193496}" type="pres">
      <dgm:prSet presAssocID="{76127E90-293F-4D96-838D-CFD9F3F42445}" presName="dstNode" presStyleLbl="node1" presStyleIdx="0" presStyleCnt="2"/>
      <dgm:spPr/>
    </dgm:pt>
    <dgm:pt modelId="{D5EBF6DA-11D8-44CE-8B7F-45701DE8230A}" type="pres">
      <dgm:prSet presAssocID="{77C8B7B5-7EDF-4ADF-B493-C980B3DBC194}" presName="text_1" presStyleLbl="node1" presStyleIdx="0" presStyleCnt="2" custScaleY="92309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218ADB6B-353E-4F0E-9C63-0FA8087FB82D}" type="pres">
      <dgm:prSet presAssocID="{77C8B7B5-7EDF-4ADF-B493-C980B3DBC194}" presName="accent_1" presStyleCnt="0"/>
      <dgm:spPr/>
    </dgm:pt>
    <dgm:pt modelId="{C36BA050-B342-45AB-BCD9-BA13CE337543}" type="pres">
      <dgm:prSet presAssocID="{77C8B7B5-7EDF-4ADF-B493-C980B3DBC194}" presName="accentRepeatNode" presStyleLbl="solidFgAcc1" presStyleIdx="0" presStyleCnt="2"/>
      <dgm:spPr/>
    </dgm:pt>
    <dgm:pt modelId="{DC7174CC-E125-480A-B703-EB44F240C6A0}" type="pres">
      <dgm:prSet presAssocID="{A9388C88-B2E0-4E67-B91C-BBCE553B93EB}" presName="text_2" presStyleLbl="node1" presStyleIdx="1" presStyleCnt="2" custScaleY="123102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73CD1A81-D4C0-4B57-991A-8592834C075A}" type="pres">
      <dgm:prSet presAssocID="{A9388C88-B2E0-4E67-B91C-BBCE553B93EB}" presName="accent_2" presStyleCnt="0"/>
      <dgm:spPr/>
    </dgm:pt>
    <dgm:pt modelId="{9D3885DD-0B2D-4044-BAB9-B12366F1F1C9}" type="pres">
      <dgm:prSet presAssocID="{A9388C88-B2E0-4E67-B91C-BBCE553B93EB}" presName="accentRepeatNode" presStyleLbl="solidFgAcc1" presStyleIdx="1" presStyleCnt="2"/>
      <dgm:spPr/>
    </dgm:pt>
  </dgm:ptLst>
  <dgm:cxnLst>
    <dgm:cxn modelId="{C23B1A34-2FF2-4729-83D2-3FBE71597C36}" type="presOf" srcId="{77C8B7B5-7EDF-4ADF-B493-C980B3DBC194}" destId="{D5EBF6DA-11D8-44CE-8B7F-45701DE8230A}" srcOrd="0" destOrd="0" presId="urn:microsoft.com/office/officeart/2008/layout/VerticalCurvedList"/>
    <dgm:cxn modelId="{2A4F38C3-6FD8-4D43-BEF9-466B4711DEB8}" type="presOf" srcId="{76127E90-293F-4D96-838D-CFD9F3F42445}" destId="{55E5875B-09A1-4D36-9F16-706AEA8B1AB2}" srcOrd="0" destOrd="0" presId="urn:microsoft.com/office/officeart/2008/layout/VerticalCurvedList"/>
    <dgm:cxn modelId="{A57FE0FA-682B-4054-A8F5-A015C1032E7E}" srcId="{76127E90-293F-4D96-838D-CFD9F3F42445}" destId="{A9388C88-B2E0-4E67-B91C-BBCE553B93EB}" srcOrd="1" destOrd="0" parTransId="{169356C6-E63E-44C3-8191-BB81E24CAF47}" sibTransId="{B84D5E03-72F9-4A53-B989-1E29185E83AF}"/>
    <dgm:cxn modelId="{F396ED7D-2596-4CFC-9ADE-838E898E338D}" type="presOf" srcId="{A9388C88-B2E0-4E67-B91C-BBCE553B93EB}" destId="{DC7174CC-E125-480A-B703-EB44F240C6A0}" srcOrd="0" destOrd="0" presId="urn:microsoft.com/office/officeart/2008/layout/VerticalCurvedList"/>
    <dgm:cxn modelId="{54CE5F45-E236-48E3-AAB6-2EDF3AC13B66}" type="presOf" srcId="{2A032337-5145-4A61-BBAE-F8B671CFE554}" destId="{C023083E-8DA9-48C2-A53D-4B0AABDAFCF0}" srcOrd="0" destOrd="0" presId="urn:microsoft.com/office/officeart/2008/layout/VerticalCurvedList"/>
    <dgm:cxn modelId="{7C7ED560-563D-4480-84B6-1CD7BF2A51CE}" srcId="{76127E90-293F-4D96-838D-CFD9F3F42445}" destId="{77C8B7B5-7EDF-4ADF-B493-C980B3DBC194}" srcOrd="0" destOrd="0" parTransId="{98C05489-B53E-45F1-B26B-D8B84CC74CB4}" sibTransId="{2A032337-5145-4A61-BBAE-F8B671CFE554}"/>
    <dgm:cxn modelId="{B16AF070-F825-4701-BF8E-B41C528B4B3F}" type="presParOf" srcId="{55E5875B-09A1-4D36-9F16-706AEA8B1AB2}" destId="{D2B5B5BC-3C85-4EC2-BFC2-B7F2789CF2E8}" srcOrd="0" destOrd="0" presId="urn:microsoft.com/office/officeart/2008/layout/VerticalCurvedList"/>
    <dgm:cxn modelId="{C7ED05FA-21BB-46CD-9579-5B5368AF47CE}" type="presParOf" srcId="{D2B5B5BC-3C85-4EC2-BFC2-B7F2789CF2E8}" destId="{A6F43CE2-9E09-469D-9588-8A7BE7494341}" srcOrd="0" destOrd="0" presId="urn:microsoft.com/office/officeart/2008/layout/VerticalCurvedList"/>
    <dgm:cxn modelId="{063034E7-2FBD-43D8-A5CE-F5852356FF17}" type="presParOf" srcId="{A6F43CE2-9E09-469D-9588-8A7BE7494341}" destId="{D38318B6-3AF0-438F-A320-C72D92DE9543}" srcOrd="0" destOrd="0" presId="urn:microsoft.com/office/officeart/2008/layout/VerticalCurvedList"/>
    <dgm:cxn modelId="{5EC2E57B-B6F9-483B-9993-70F7F6FEF8A7}" type="presParOf" srcId="{A6F43CE2-9E09-469D-9588-8A7BE7494341}" destId="{C023083E-8DA9-48C2-A53D-4B0AABDAFCF0}" srcOrd="1" destOrd="0" presId="urn:microsoft.com/office/officeart/2008/layout/VerticalCurvedList"/>
    <dgm:cxn modelId="{ECE9B90C-AA27-471A-B732-2CFB38BB862B}" type="presParOf" srcId="{A6F43CE2-9E09-469D-9588-8A7BE7494341}" destId="{471256AC-C01A-4288-813F-E32A28110A92}" srcOrd="2" destOrd="0" presId="urn:microsoft.com/office/officeart/2008/layout/VerticalCurvedList"/>
    <dgm:cxn modelId="{2618617A-06DF-409A-A04A-43A8FA88E3DC}" type="presParOf" srcId="{A6F43CE2-9E09-469D-9588-8A7BE7494341}" destId="{812A885B-5D43-4CFF-8419-82881A193496}" srcOrd="3" destOrd="0" presId="urn:microsoft.com/office/officeart/2008/layout/VerticalCurvedList"/>
    <dgm:cxn modelId="{C3C738AB-5140-43C0-8B3C-8EF6F85FFF9B}" type="presParOf" srcId="{D2B5B5BC-3C85-4EC2-BFC2-B7F2789CF2E8}" destId="{D5EBF6DA-11D8-44CE-8B7F-45701DE8230A}" srcOrd="1" destOrd="0" presId="urn:microsoft.com/office/officeart/2008/layout/VerticalCurvedList"/>
    <dgm:cxn modelId="{47AF04D9-6243-4C9A-A2E6-7335782957D9}" type="presParOf" srcId="{D2B5B5BC-3C85-4EC2-BFC2-B7F2789CF2E8}" destId="{218ADB6B-353E-4F0E-9C63-0FA8087FB82D}" srcOrd="2" destOrd="0" presId="urn:microsoft.com/office/officeart/2008/layout/VerticalCurvedList"/>
    <dgm:cxn modelId="{17DFE942-DA10-462B-858B-6274F31768D3}" type="presParOf" srcId="{218ADB6B-353E-4F0E-9C63-0FA8087FB82D}" destId="{C36BA050-B342-45AB-BCD9-BA13CE337543}" srcOrd="0" destOrd="0" presId="urn:microsoft.com/office/officeart/2008/layout/VerticalCurvedList"/>
    <dgm:cxn modelId="{17DAA8D9-34C0-4C60-8AAD-18A9CD866B85}" type="presParOf" srcId="{D2B5B5BC-3C85-4EC2-BFC2-B7F2789CF2E8}" destId="{DC7174CC-E125-480A-B703-EB44F240C6A0}" srcOrd="3" destOrd="0" presId="urn:microsoft.com/office/officeart/2008/layout/VerticalCurvedList"/>
    <dgm:cxn modelId="{AE30812F-C727-460F-BD9C-ED1D223C8CFD}" type="presParOf" srcId="{D2B5B5BC-3C85-4EC2-BFC2-B7F2789CF2E8}" destId="{73CD1A81-D4C0-4B57-991A-8592834C075A}" srcOrd="4" destOrd="0" presId="urn:microsoft.com/office/officeart/2008/layout/VerticalCurvedList"/>
    <dgm:cxn modelId="{21F95162-83D5-4A9B-A77B-46A95114BE3F}" type="presParOf" srcId="{73CD1A81-D4C0-4B57-991A-8592834C075A}" destId="{9D3885DD-0B2D-4044-BAB9-B12366F1F1C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DA53449-96D8-4A39-884B-C50539795C73}" type="doc">
      <dgm:prSet loTypeId="urn:microsoft.com/office/officeart/2005/8/layout/chevron2" loCatId="process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th-TH"/>
        </a:p>
      </dgm:t>
    </dgm:pt>
    <dgm:pt modelId="{B19EEE53-4653-44CB-AD00-BCD0148B321D}">
      <dgm:prSet phldrT="[Text]" custT="1"/>
      <dgm:spPr/>
      <dgm:t>
        <a:bodyPr/>
        <a:lstStyle/>
        <a:p>
          <a:r>
            <a:rPr lang="th-TH" sz="2300" b="1" dirty="0" smtClean="0">
              <a:latin typeface="TH Niramit AS" panose="02000506000000020004" pitchFamily="2" charset="-34"/>
              <a:cs typeface="TH Niramit AS" panose="02000506000000020004" pitchFamily="2" charset="-34"/>
            </a:rPr>
            <a:t>1</a:t>
          </a:r>
          <a:endParaRPr lang="th-TH" sz="2300" b="1" dirty="0"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F61ED1A8-D0CD-4F62-B308-65FEC9496DC8}" type="parTrans" cxnId="{B32CDCB5-AA90-44B1-91F1-6089ACBD2ADA}">
      <dgm:prSet/>
      <dgm:spPr/>
      <dgm:t>
        <a:bodyPr/>
        <a:lstStyle/>
        <a:p>
          <a:endParaRPr lang="th-TH" sz="2300" b="1"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9AD22B5F-57A6-472D-B097-36998D641B23}" type="sibTrans" cxnId="{B32CDCB5-AA90-44B1-91F1-6089ACBD2ADA}">
      <dgm:prSet/>
      <dgm:spPr/>
      <dgm:t>
        <a:bodyPr/>
        <a:lstStyle/>
        <a:p>
          <a:endParaRPr lang="th-TH" sz="2300" b="1"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B3EC5040-E64E-4063-B865-100D2C801E71}">
      <dgm:prSet phldrT="[Text]" custT="1"/>
      <dgm:spPr/>
      <dgm:t>
        <a:bodyPr/>
        <a:lstStyle/>
        <a:p>
          <a:r>
            <a:rPr lang="th-TH" sz="2300" b="1" dirty="0" smtClean="0">
              <a:latin typeface="TH Niramit AS" panose="02000506000000020004" pitchFamily="2" charset="-34"/>
              <a:ea typeface="TH SarabunPSK" panose="020B0500040200020003" pitchFamily="34" charset="-34"/>
              <a:cs typeface="TH Niramit AS" panose="02000506000000020004" pitchFamily="2" charset="-34"/>
            </a:rPr>
            <a:t>กำหนดหัวข้อเรื่อง แล้วให้นักเรียนแต่ละกลุ่มแข่งขันกันค้นหาข้อมูล จากนั้นนำข้อมูลมาสรุป แล้วส่งข้อมูลไปยังผู้สอน</a:t>
          </a:r>
          <a:endParaRPr lang="th-TH" sz="2300" b="1" dirty="0"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7FA796FD-6835-49A9-8416-BC26E5360A0A}" type="parTrans" cxnId="{C3A1FC18-75CA-4270-AB5D-BC72881DCDCD}">
      <dgm:prSet/>
      <dgm:spPr/>
      <dgm:t>
        <a:bodyPr/>
        <a:lstStyle/>
        <a:p>
          <a:endParaRPr lang="th-TH" sz="2300" b="1"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11C47D7D-AE3B-470F-AFE0-E837F8FEE91D}" type="sibTrans" cxnId="{C3A1FC18-75CA-4270-AB5D-BC72881DCDCD}">
      <dgm:prSet/>
      <dgm:spPr/>
      <dgm:t>
        <a:bodyPr/>
        <a:lstStyle/>
        <a:p>
          <a:endParaRPr lang="th-TH" sz="2300" b="1"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D84D1C1B-4D4C-4A6D-9544-B2185B15FF0B}">
      <dgm:prSet phldrT="[Text]" custT="1"/>
      <dgm:spPr/>
      <dgm:t>
        <a:bodyPr/>
        <a:lstStyle/>
        <a:p>
          <a:r>
            <a:rPr lang="th-TH" sz="2300" b="1" dirty="0" smtClean="0">
              <a:latin typeface="TH Niramit AS" panose="02000506000000020004" pitchFamily="2" charset="-34"/>
              <a:cs typeface="TH Niramit AS" panose="02000506000000020004" pitchFamily="2" charset="-34"/>
            </a:rPr>
            <a:t>2</a:t>
          </a:r>
          <a:endParaRPr lang="th-TH" sz="2300" b="1" dirty="0"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0A05BF96-0CDA-4703-BBEE-5E07B4B2DAA4}" type="parTrans" cxnId="{01BF0F7B-4CC0-4F81-A242-839B154F2D58}">
      <dgm:prSet/>
      <dgm:spPr/>
      <dgm:t>
        <a:bodyPr/>
        <a:lstStyle/>
        <a:p>
          <a:endParaRPr lang="th-TH" sz="2300" b="1"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32D1B2CC-DF89-4800-9650-D9BF221078F7}" type="sibTrans" cxnId="{01BF0F7B-4CC0-4F81-A242-839B154F2D58}">
      <dgm:prSet/>
      <dgm:spPr/>
      <dgm:t>
        <a:bodyPr/>
        <a:lstStyle/>
        <a:p>
          <a:endParaRPr lang="th-TH" sz="2300" b="1"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116608C4-E31C-40F9-BC74-86D72C6B6083}">
      <dgm:prSet phldrT="[Text]" custT="1"/>
      <dgm:spPr/>
      <dgm:t>
        <a:bodyPr/>
        <a:lstStyle/>
        <a:p>
          <a:r>
            <a:rPr lang="th-TH" sz="2300" b="1" dirty="0" smtClean="0">
              <a:latin typeface="TH Niramit AS" panose="02000506000000020004" pitchFamily="2" charset="-34"/>
              <a:ea typeface="TH SarabunPSK" panose="020B0500040200020003" pitchFamily="34" charset="-34"/>
              <a:cs typeface="TH Niramit AS" panose="02000506000000020004" pitchFamily="2" charset="-34"/>
            </a:rPr>
            <a:t>ตรวจสอบข้อมูลที่ส่งมาเพื่อหาทีมที่ดีที่สุด โดยตรวจสอบจากความถูกต้องสมบูรณ์ของข้อมูล และความรวดเร็วในการค้นหาข้อมูล</a:t>
          </a:r>
          <a:endParaRPr lang="th-TH" sz="2300" b="1" dirty="0"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107F645F-59FB-46CB-B538-9A533FE40A2D}" type="parTrans" cxnId="{BFDAA771-2775-432B-AA86-DF08A557F518}">
      <dgm:prSet/>
      <dgm:spPr/>
      <dgm:t>
        <a:bodyPr/>
        <a:lstStyle/>
        <a:p>
          <a:endParaRPr lang="th-TH" sz="2300" b="1"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8A20B944-ABCC-4C3C-94F6-943256638CC6}" type="sibTrans" cxnId="{BFDAA771-2775-432B-AA86-DF08A557F518}">
      <dgm:prSet/>
      <dgm:spPr/>
      <dgm:t>
        <a:bodyPr/>
        <a:lstStyle/>
        <a:p>
          <a:endParaRPr lang="th-TH" sz="2300" b="1"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7A84657D-D616-4EE5-B0DA-694775125267}">
      <dgm:prSet phldrT="[Text]" custT="1"/>
      <dgm:spPr/>
      <dgm:t>
        <a:bodyPr/>
        <a:lstStyle/>
        <a:p>
          <a:r>
            <a:rPr lang="th-TH" sz="2300" b="1" dirty="0" smtClean="0">
              <a:latin typeface="TH Niramit AS" panose="02000506000000020004" pitchFamily="2" charset="-34"/>
              <a:cs typeface="TH Niramit AS" panose="02000506000000020004" pitchFamily="2" charset="-34"/>
            </a:rPr>
            <a:t>3</a:t>
          </a:r>
          <a:endParaRPr lang="th-TH" sz="2300" b="1" dirty="0"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8AACDB48-F65F-4450-9B6E-B63D44708900}" type="parTrans" cxnId="{CA5919B3-3D81-417C-89ED-79B648BE2DB3}">
      <dgm:prSet/>
      <dgm:spPr/>
      <dgm:t>
        <a:bodyPr/>
        <a:lstStyle/>
        <a:p>
          <a:endParaRPr lang="th-TH" sz="2300" b="1"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8A8280A5-2991-46A4-8BF6-FC963DB6F8A2}" type="sibTrans" cxnId="{CA5919B3-3D81-417C-89ED-79B648BE2DB3}">
      <dgm:prSet/>
      <dgm:spPr/>
      <dgm:t>
        <a:bodyPr/>
        <a:lstStyle/>
        <a:p>
          <a:endParaRPr lang="th-TH" sz="2300" b="1"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916E98CC-C481-40D5-9245-4DF727B5FAA3}">
      <dgm:prSet phldrT="[Text]" custT="1"/>
      <dgm:spPr/>
      <dgm:t>
        <a:bodyPr/>
        <a:lstStyle/>
        <a:p>
          <a:r>
            <a:rPr lang="th-TH" sz="2300" b="1" dirty="0" smtClean="0">
              <a:latin typeface="TH Niramit AS" panose="02000506000000020004" pitchFamily="2" charset="-34"/>
              <a:ea typeface="TH SarabunPSK" panose="020B0500040200020003" pitchFamily="34" charset="-34"/>
              <a:cs typeface="TH Niramit AS" panose="02000506000000020004" pitchFamily="2" charset="-34"/>
            </a:rPr>
            <a:t>สุ่ม</a:t>
          </a:r>
          <a:r>
            <a:rPr lang="th-TH" sz="2300" b="1" dirty="0" smtClean="0">
              <a:latin typeface="TH Niramit AS" panose="02000506000000020004" pitchFamily="2" charset="-34"/>
              <a:ea typeface="TH SarabunPSK" panose="020B0500040200020003" pitchFamily="34" charset="-34"/>
              <a:cs typeface="TH Niramit AS" panose="02000506000000020004" pitchFamily="2" charset="-34"/>
            </a:rPr>
            <a:t>กลุ่มนำเสนอวิธีการค้นหาข้อมูลที่ได้ข้อมูลถูกต้องสมบูรณ์</a:t>
          </a:r>
          <a:endParaRPr lang="th-TH" sz="2300" b="1" dirty="0"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85EB0F37-B49A-4CA5-86C4-F8CD9B124765}" type="parTrans" cxnId="{C3205DBF-7228-4411-BC07-6349E8B18AE3}">
      <dgm:prSet/>
      <dgm:spPr/>
      <dgm:t>
        <a:bodyPr/>
        <a:lstStyle/>
        <a:p>
          <a:endParaRPr lang="th-TH" sz="2300" b="1"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77F335A2-B668-4E6A-A71F-1B01F68E8B41}" type="sibTrans" cxnId="{C3205DBF-7228-4411-BC07-6349E8B18AE3}">
      <dgm:prSet/>
      <dgm:spPr/>
      <dgm:t>
        <a:bodyPr/>
        <a:lstStyle/>
        <a:p>
          <a:endParaRPr lang="th-TH" sz="2300" b="1"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FECCA00A-EF10-4C5A-9C04-58C98D61EB26}" type="pres">
      <dgm:prSet presAssocID="{6DA53449-96D8-4A39-884B-C50539795C7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2AB1D346-AECE-4CBF-A4D1-B3BAFB8297EC}" type="pres">
      <dgm:prSet presAssocID="{B19EEE53-4653-44CB-AD00-BCD0148B321D}" presName="composite" presStyleCnt="0"/>
      <dgm:spPr/>
    </dgm:pt>
    <dgm:pt modelId="{29803702-29ED-4D5D-A937-5339D8FFD16E}" type="pres">
      <dgm:prSet presAssocID="{B19EEE53-4653-44CB-AD00-BCD0148B321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A6AC735C-4462-4F78-A72D-00AB32730428}" type="pres">
      <dgm:prSet presAssocID="{B19EEE53-4653-44CB-AD00-BCD0148B321D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4527087E-E558-4D73-BA95-889D807B3901}" type="pres">
      <dgm:prSet presAssocID="{9AD22B5F-57A6-472D-B097-36998D641B23}" presName="sp" presStyleCnt="0"/>
      <dgm:spPr/>
    </dgm:pt>
    <dgm:pt modelId="{55DABE48-7124-43F1-9B5E-2EA1863C4EA1}" type="pres">
      <dgm:prSet presAssocID="{D84D1C1B-4D4C-4A6D-9544-B2185B15FF0B}" presName="composite" presStyleCnt="0"/>
      <dgm:spPr/>
    </dgm:pt>
    <dgm:pt modelId="{EAF29394-A932-4E36-94D4-F1E5DF5B697B}" type="pres">
      <dgm:prSet presAssocID="{D84D1C1B-4D4C-4A6D-9544-B2185B15FF0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95DAD91-BDD9-428A-A20C-44C51B1660E1}" type="pres">
      <dgm:prSet presAssocID="{D84D1C1B-4D4C-4A6D-9544-B2185B15FF0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7949B98A-5A0B-4C23-BBF9-7D2D85A455E6}" type="pres">
      <dgm:prSet presAssocID="{32D1B2CC-DF89-4800-9650-D9BF221078F7}" presName="sp" presStyleCnt="0"/>
      <dgm:spPr/>
    </dgm:pt>
    <dgm:pt modelId="{1CDE580C-BCA3-4FAC-8B0C-68EB5806E879}" type="pres">
      <dgm:prSet presAssocID="{7A84657D-D616-4EE5-B0DA-694775125267}" presName="composite" presStyleCnt="0"/>
      <dgm:spPr/>
    </dgm:pt>
    <dgm:pt modelId="{D0D9C3E9-C5CC-4743-8C50-454C3DFCEDB1}" type="pres">
      <dgm:prSet presAssocID="{7A84657D-D616-4EE5-B0DA-694775125267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E832665B-5F25-4E00-A2CB-D63108034ADE}" type="pres">
      <dgm:prSet presAssocID="{7A84657D-D616-4EE5-B0DA-69477512526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E6BE09CB-EC63-4902-A79A-91ED6AF3D377}" type="presOf" srcId="{D84D1C1B-4D4C-4A6D-9544-B2185B15FF0B}" destId="{EAF29394-A932-4E36-94D4-F1E5DF5B697B}" srcOrd="0" destOrd="0" presId="urn:microsoft.com/office/officeart/2005/8/layout/chevron2"/>
    <dgm:cxn modelId="{B805E522-AD8E-4258-92D6-27F070F72F30}" type="presOf" srcId="{116608C4-E31C-40F9-BC74-86D72C6B6083}" destId="{395DAD91-BDD9-428A-A20C-44C51B1660E1}" srcOrd="0" destOrd="0" presId="urn:microsoft.com/office/officeart/2005/8/layout/chevron2"/>
    <dgm:cxn modelId="{7874318B-E122-429D-A148-823BACE69E0B}" type="presOf" srcId="{B19EEE53-4653-44CB-AD00-BCD0148B321D}" destId="{29803702-29ED-4D5D-A937-5339D8FFD16E}" srcOrd="0" destOrd="0" presId="urn:microsoft.com/office/officeart/2005/8/layout/chevron2"/>
    <dgm:cxn modelId="{295D3AB4-EA06-4875-B18B-286BDF793A72}" type="presOf" srcId="{6DA53449-96D8-4A39-884B-C50539795C73}" destId="{FECCA00A-EF10-4C5A-9C04-58C98D61EB26}" srcOrd="0" destOrd="0" presId="urn:microsoft.com/office/officeart/2005/8/layout/chevron2"/>
    <dgm:cxn modelId="{C3A1FC18-75CA-4270-AB5D-BC72881DCDCD}" srcId="{B19EEE53-4653-44CB-AD00-BCD0148B321D}" destId="{B3EC5040-E64E-4063-B865-100D2C801E71}" srcOrd="0" destOrd="0" parTransId="{7FA796FD-6835-49A9-8416-BC26E5360A0A}" sibTransId="{11C47D7D-AE3B-470F-AFE0-E837F8FEE91D}"/>
    <dgm:cxn modelId="{BFDAA771-2775-432B-AA86-DF08A557F518}" srcId="{D84D1C1B-4D4C-4A6D-9544-B2185B15FF0B}" destId="{116608C4-E31C-40F9-BC74-86D72C6B6083}" srcOrd="0" destOrd="0" parTransId="{107F645F-59FB-46CB-B538-9A533FE40A2D}" sibTransId="{8A20B944-ABCC-4C3C-94F6-943256638CC6}"/>
    <dgm:cxn modelId="{074FAC1A-6ED6-4EB6-9A59-A5FB46CDD7B5}" type="presOf" srcId="{B3EC5040-E64E-4063-B865-100D2C801E71}" destId="{A6AC735C-4462-4F78-A72D-00AB32730428}" srcOrd="0" destOrd="0" presId="urn:microsoft.com/office/officeart/2005/8/layout/chevron2"/>
    <dgm:cxn modelId="{CA5919B3-3D81-417C-89ED-79B648BE2DB3}" srcId="{6DA53449-96D8-4A39-884B-C50539795C73}" destId="{7A84657D-D616-4EE5-B0DA-694775125267}" srcOrd="2" destOrd="0" parTransId="{8AACDB48-F65F-4450-9B6E-B63D44708900}" sibTransId="{8A8280A5-2991-46A4-8BF6-FC963DB6F8A2}"/>
    <dgm:cxn modelId="{01BF0F7B-4CC0-4F81-A242-839B154F2D58}" srcId="{6DA53449-96D8-4A39-884B-C50539795C73}" destId="{D84D1C1B-4D4C-4A6D-9544-B2185B15FF0B}" srcOrd="1" destOrd="0" parTransId="{0A05BF96-0CDA-4703-BBEE-5E07B4B2DAA4}" sibTransId="{32D1B2CC-DF89-4800-9650-D9BF221078F7}"/>
    <dgm:cxn modelId="{B32CDCB5-AA90-44B1-91F1-6089ACBD2ADA}" srcId="{6DA53449-96D8-4A39-884B-C50539795C73}" destId="{B19EEE53-4653-44CB-AD00-BCD0148B321D}" srcOrd="0" destOrd="0" parTransId="{F61ED1A8-D0CD-4F62-B308-65FEC9496DC8}" sibTransId="{9AD22B5F-57A6-472D-B097-36998D641B23}"/>
    <dgm:cxn modelId="{1415E406-7A6B-4E6E-9917-3BEC2561A18C}" type="presOf" srcId="{7A84657D-D616-4EE5-B0DA-694775125267}" destId="{D0D9C3E9-C5CC-4743-8C50-454C3DFCEDB1}" srcOrd="0" destOrd="0" presId="urn:microsoft.com/office/officeart/2005/8/layout/chevron2"/>
    <dgm:cxn modelId="{C3205DBF-7228-4411-BC07-6349E8B18AE3}" srcId="{7A84657D-D616-4EE5-B0DA-694775125267}" destId="{916E98CC-C481-40D5-9245-4DF727B5FAA3}" srcOrd="0" destOrd="0" parTransId="{85EB0F37-B49A-4CA5-86C4-F8CD9B124765}" sibTransId="{77F335A2-B668-4E6A-A71F-1B01F68E8B41}"/>
    <dgm:cxn modelId="{1B740A47-5698-4FF9-979E-CD375A02DDE6}" type="presOf" srcId="{916E98CC-C481-40D5-9245-4DF727B5FAA3}" destId="{E832665B-5F25-4E00-A2CB-D63108034ADE}" srcOrd="0" destOrd="0" presId="urn:microsoft.com/office/officeart/2005/8/layout/chevron2"/>
    <dgm:cxn modelId="{0C6E05F2-5372-4660-9E03-6DC2C4770A61}" type="presParOf" srcId="{FECCA00A-EF10-4C5A-9C04-58C98D61EB26}" destId="{2AB1D346-AECE-4CBF-A4D1-B3BAFB8297EC}" srcOrd="0" destOrd="0" presId="urn:microsoft.com/office/officeart/2005/8/layout/chevron2"/>
    <dgm:cxn modelId="{8C27F50F-CDEE-423B-A6D3-298E7245B033}" type="presParOf" srcId="{2AB1D346-AECE-4CBF-A4D1-B3BAFB8297EC}" destId="{29803702-29ED-4D5D-A937-5339D8FFD16E}" srcOrd="0" destOrd="0" presId="urn:microsoft.com/office/officeart/2005/8/layout/chevron2"/>
    <dgm:cxn modelId="{6F05A617-D2B6-4171-810A-86B7A1355342}" type="presParOf" srcId="{2AB1D346-AECE-4CBF-A4D1-B3BAFB8297EC}" destId="{A6AC735C-4462-4F78-A72D-00AB32730428}" srcOrd="1" destOrd="0" presId="urn:microsoft.com/office/officeart/2005/8/layout/chevron2"/>
    <dgm:cxn modelId="{E8BEF2AC-0CDC-4D0F-9568-83083A4B5716}" type="presParOf" srcId="{FECCA00A-EF10-4C5A-9C04-58C98D61EB26}" destId="{4527087E-E558-4D73-BA95-889D807B3901}" srcOrd="1" destOrd="0" presId="urn:microsoft.com/office/officeart/2005/8/layout/chevron2"/>
    <dgm:cxn modelId="{E76AE5A3-C7A1-48BB-B3CB-4F53D4A4DDB8}" type="presParOf" srcId="{FECCA00A-EF10-4C5A-9C04-58C98D61EB26}" destId="{55DABE48-7124-43F1-9B5E-2EA1863C4EA1}" srcOrd="2" destOrd="0" presId="urn:microsoft.com/office/officeart/2005/8/layout/chevron2"/>
    <dgm:cxn modelId="{F090692F-9F36-4488-96AC-29DD801E1584}" type="presParOf" srcId="{55DABE48-7124-43F1-9B5E-2EA1863C4EA1}" destId="{EAF29394-A932-4E36-94D4-F1E5DF5B697B}" srcOrd="0" destOrd="0" presId="urn:microsoft.com/office/officeart/2005/8/layout/chevron2"/>
    <dgm:cxn modelId="{E2889015-8A57-454D-820A-B578FA04B6BB}" type="presParOf" srcId="{55DABE48-7124-43F1-9B5E-2EA1863C4EA1}" destId="{395DAD91-BDD9-428A-A20C-44C51B1660E1}" srcOrd="1" destOrd="0" presId="urn:microsoft.com/office/officeart/2005/8/layout/chevron2"/>
    <dgm:cxn modelId="{92762B0F-D3A6-4EE6-9E35-B8230F5D6A05}" type="presParOf" srcId="{FECCA00A-EF10-4C5A-9C04-58C98D61EB26}" destId="{7949B98A-5A0B-4C23-BBF9-7D2D85A455E6}" srcOrd="3" destOrd="0" presId="urn:microsoft.com/office/officeart/2005/8/layout/chevron2"/>
    <dgm:cxn modelId="{EECBFBC0-1C7A-4E08-B75F-B5E347BA36BA}" type="presParOf" srcId="{FECCA00A-EF10-4C5A-9C04-58C98D61EB26}" destId="{1CDE580C-BCA3-4FAC-8B0C-68EB5806E879}" srcOrd="4" destOrd="0" presId="urn:microsoft.com/office/officeart/2005/8/layout/chevron2"/>
    <dgm:cxn modelId="{A8A817BD-90D2-4F3D-917B-8018260A0B01}" type="presParOf" srcId="{1CDE580C-BCA3-4FAC-8B0C-68EB5806E879}" destId="{D0D9C3E9-C5CC-4743-8C50-454C3DFCEDB1}" srcOrd="0" destOrd="0" presId="urn:microsoft.com/office/officeart/2005/8/layout/chevron2"/>
    <dgm:cxn modelId="{57F039A4-DE4E-4F71-8AC0-D47DB644778A}" type="presParOf" srcId="{1CDE580C-BCA3-4FAC-8B0C-68EB5806E879}" destId="{E832665B-5F25-4E00-A2CB-D63108034AD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6127E90-293F-4D96-838D-CFD9F3F42445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th-TH"/>
        </a:p>
      </dgm:t>
    </dgm:pt>
    <dgm:pt modelId="{77C8B7B5-7EDF-4ADF-B493-C980B3DBC194}">
      <dgm:prSet phldrT="[Text]" custT="1"/>
      <dgm:spPr/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ค้นหารูปสถานที่ท่องเที่ยวสำคัญ แล้วส่งให้เพื่อนค้นหาว่ารูปนั้นอยู่ในจังหวัดใด และมีวิธีการค้นหาอย่างไร ให้อธิบาย</a:t>
          </a:r>
          <a:endParaRPr lang="th-TH" sz="2400" dirty="0">
            <a:solidFill>
              <a:schemeClr val="tx1"/>
            </a:solidFill>
          </a:endParaRPr>
        </a:p>
      </dgm:t>
    </dgm:pt>
    <dgm:pt modelId="{98C05489-B53E-45F1-B26B-D8B84CC74CB4}" type="parTrans" cxnId="{7C7ED560-563D-4480-84B6-1CD7BF2A51CE}">
      <dgm:prSet/>
      <dgm:spPr/>
      <dgm:t>
        <a:bodyPr/>
        <a:lstStyle/>
        <a:p>
          <a:endParaRPr lang="th-TH"/>
        </a:p>
      </dgm:t>
    </dgm:pt>
    <dgm:pt modelId="{2A032337-5145-4A61-BBAE-F8B671CFE554}" type="sibTrans" cxnId="{7C7ED560-563D-4480-84B6-1CD7BF2A51CE}">
      <dgm:prSet/>
      <dgm:spPr/>
      <dgm:t>
        <a:bodyPr/>
        <a:lstStyle/>
        <a:p>
          <a:endParaRPr lang="th-TH"/>
        </a:p>
      </dgm:t>
    </dgm:pt>
    <dgm:pt modelId="{A9388C88-B2E0-4E67-B91C-BBCE553B93EB}">
      <dgm:prSet phldrT="[Text]" custT="1"/>
      <dgm:spPr/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สมัครอี</a:t>
          </a:r>
          <a:r>
            <a:rPr lang="th-TH" sz="2400" b="1" dirty="0" err="1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เมล</a:t>
          </a:r>
          <a:r>
            <a:rPr lang="th-TH" sz="2400" b="1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 แล้วให้เขียนอีเม</a:t>
          </a:r>
          <a:r>
            <a:rPr lang="th-TH" sz="2400" b="1" dirty="0" err="1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ลส่ง</a:t>
          </a:r>
          <a:r>
            <a:rPr lang="th-TH" sz="2400" b="1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ถึงครู และแนบรูปนักเรียนถ่ายด้วยตนเอง พร้อมสำเนาถึงเพื่อนอย่างน้อย 2 คน</a:t>
          </a:r>
          <a:endParaRPr lang="th-TH" sz="2400" dirty="0">
            <a:solidFill>
              <a:schemeClr val="tx1"/>
            </a:solidFill>
          </a:endParaRPr>
        </a:p>
      </dgm:t>
    </dgm:pt>
    <dgm:pt modelId="{169356C6-E63E-44C3-8191-BB81E24CAF47}" type="parTrans" cxnId="{A57FE0FA-682B-4054-A8F5-A015C1032E7E}">
      <dgm:prSet/>
      <dgm:spPr/>
      <dgm:t>
        <a:bodyPr/>
        <a:lstStyle/>
        <a:p>
          <a:endParaRPr lang="th-TH"/>
        </a:p>
      </dgm:t>
    </dgm:pt>
    <dgm:pt modelId="{B84D5E03-72F9-4A53-B989-1E29185E83AF}" type="sibTrans" cxnId="{A57FE0FA-682B-4054-A8F5-A015C1032E7E}">
      <dgm:prSet/>
      <dgm:spPr/>
      <dgm:t>
        <a:bodyPr/>
        <a:lstStyle/>
        <a:p>
          <a:endParaRPr lang="th-TH"/>
        </a:p>
      </dgm:t>
    </dgm:pt>
    <dgm:pt modelId="{6FD386DF-627D-4EBF-B744-25D3A2FF465C}">
      <dgm:prSet phldrT="[Text]" custT="1"/>
      <dgm:spPr/>
      <dgm:t>
        <a:bodyPr/>
        <a:lstStyle/>
        <a:p>
          <a:r>
            <a:rPr lang="th-TH" sz="2400" b="1" dirty="0" err="1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แชท</a:t>
          </a:r>
          <a:r>
            <a:rPr lang="th-TH" sz="2400" b="1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กันเป็นกลุ่มแบบวีดิโอ(</a:t>
          </a:r>
          <a:r>
            <a:rPr lang="th-TH" sz="2400" b="1" dirty="0" err="1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Video</a:t>
          </a:r>
          <a:r>
            <a:rPr lang="th-TH" sz="2400" b="1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 </a:t>
          </a:r>
          <a:r>
            <a:rPr lang="th-TH" sz="2400" b="1" dirty="0" err="1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Call</a:t>
          </a:r>
          <a:r>
            <a:rPr lang="th-TH" sz="2400" b="1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) โดยมีสมาชิกอย่างน้อย 4 คน</a:t>
          </a:r>
          <a:endParaRPr lang="th-TH" sz="2400" b="1" dirty="0">
            <a:solidFill>
              <a:schemeClr val="tx1"/>
            </a:solidFill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414B7381-9BF9-401B-8A56-901BF33C1DBF}" type="parTrans" cxnId="{E6EACC56-97B8-4A00-819E-7175EC407AF6}">
      <dgm:prSet/>
      <dgm:spPr/>
      <dgm:t>
        <a:bodyPr/>
        <a:lstStyle/>
        <a:p>
          <a:endParaRPr lang="th-TH"/>
        </a:p>
      </dgm:t>
    </dgm:pt>
    <dgm:pt modelId="{F878DB97-E4FC-4C65-B57F-9239701AEEEF}" type="sibTrans" cxnId="{E6EACC56-97B8-4A00-819E-7175EC407AF6}">
      <dgm:prSet/>
      <dgm:spPr/>
      <dgm:t>
        <a:bodyPr/>
        <a:lstStyle/>
        <a:p>
          <a:endParaRPr lang="th-TH"/>
        </a:p>
      </dgm:t>
    </dgm:pt>
    <dgm:pt modelId="{7B2BB7F7-A181-4869-91A2-6BB1986B74E5}">
      <dgm:prSet phldrT="[Text]" custT="1"/>
      <dgm:spPr/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ในชุมชนใกล้บ้านและโรงเรียน มีบริการหรือร้านค้าใดบ้างที่รับชำระค่าสินค้าโดยการใช้เงินอิเล็กทรอนิกส์แทนการใช้เงินสด</a:t>
          </a:r>
          <a:endParaRPr lang="th-TH" sz="2400" b="1" dirty="0">
            <a:solidFill>
              <a:schemeClr val="tx1"/>
            </a:solidFill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1D8312D1-BBCE-412F-A6CC-5FC662D28A68}" type="parTrans" cxnId="{3D261548-D21A-4FDA-8047-BECC933A5819}">
      <dgm:prSet/>
      <dgm:spPr/>
      <dgm:t>
        <a:bodyPr/>
        <a:lstStyle/>
        <a:p>
          <a:endParaRPr lang="th-TH"/>
        </a:p>
      </dgm:t>
    </dgm:pt>
    <dgm:pt modelId="{705698D0-A6EF-4F85-B733-84C0C5256935}" type="sibTrans" cxnId="{3D261548-D21A-4FDA-8047-BECC933A5819}">
      <dgm:prSet/>
      <dgm:spPr/>
      <dgm:t>
        <a:bodyPr/>
        <a:lstStyle/>
        <a:p>
          <a:endParaRPr lang="th-TH"/>
        </a:p>
      </dgm:t>
    </dgm:pt>
    <dgm:pt modelId="{55E5875B-09A1-4D36-9F16-706AEA8B1AB2}" type="pres">
      <dgm:prSet presAssocID="{76127E90-293F-4D96-838D-CFD9F3F4244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th-TH"/>
        </a:p>
      </dgm:t>
    </dgm:pt>
    <dgm:pt modelId="{D2B5B5BC-3C85-4EC2-BFC2-B7F2789CF2E8}" type="pres">
      <dgm:prSet presAssocID="{76127E90-293F-4D96-838D-CFD9F3F42445}" presName="Name1" presStyleCnt="0"/>
      <dgm:spPr/>
    </dgm:pt>
    <dgm:pt modelId="{A6F43CE2-9E09-469D-9588-8A7BE7494341}" type="pres">
      <dgm:prSet presAssocID="{76127E90-293F-4D96-838D-CFD9F3F42445}" presName="cycle" presStyleCnt="0"/>
      <dgm:spPr/>
    </dgm:pt>
    <dgm:pt modelId="{D38318B6-3AF0-438F-A320-C72D92DE9543}" type="pres">
      <dgm:prSet presAssocID="{76127E90-293F-4D96-838D-CFD9F3F42445}" presName="srcNode" presStyleLbl="node1" presStyleIdx="0" presStyleCnt="4"/>
      <dgm:spPr/>
    </dgm:pt>
    <dgm:pt modelId="{C023083E-8DA9-48C2-A53D-4B0AABDAFCF0}" type="pres">
      <dgm:prSet presAssocID="{76127E90-293F-4D96-838D-CFD9F3F42445}" presName="conn" presStyleLbl="parChTrans1D2" presStyleIdx="0" presStyleCnt="1"/>
      <dgm:spPr/>
      <dgm:t>
        <a:bodyPr/>
        <a:lstStyle/>
        <a:p>
          <a:endParaRPr lang="th-TH"/>
        </a:p>
      </dgm:t>
    </dgm:pt>
    <dgm:pt modelId="{471256AC-C01A-4288-813F-E32A28110A92}" type="pres">
      <dgm:prSet presAssocID="{76127E90-293F-4D96-838D-CFD9F3F42445}" presName="extraNode" presStyleLbl="node1" presStyleIdx="0" presStyleCnt="4"/>
      <dgm:spPr/>
    </dgm:pt>
    <dgm:pt modelId="{812A885B-5D43-4CFF-8419-82881A193496}" type="pres">
      <dgm:prSet presAssocID="{76127E90-293F-4D96-838D-CFD9F3F42445}" presName="dstNode" presStyleLbl="node1" presStyleIdx="0" presStyleCnt="4"/>
      <dgm:spPr/>
    </dgm:pt>
    <dgm:pt modelId="{D5EBF6DA-11D8-44CE-8B7F-45701DE8230A}" type="pres">
      <dgm:prSet presAssocID="{77C8B7B5-7EDF-4ADF-B493-C980B3DBC194}" presName="text_1" presStyleLbl="node1" presStyleIdx="0" presStyleCnt="4" custScaleY="123102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218ADB6B-353E-4F0E-9C63-0FA8087FB82D}" type="pres">
      <dgm:prSet presAssocID="{77C8B7B5-7EDF-4ADF-B493-C980B3DBC194}" presName="accent_1" presStyleCnt="0"/>
      <dgm:spPr/>
    </dgm:pt>
    <dgm:pt modelId="{C36BA050-B342-45AB-BCD9-BA13CE337543}" type="pres">
      <dgm:prSet presAssocID="{77C8B7B5-7EDF-4ADF-B493-C980B3DBC194}" presName="accentRepeatNode" presStyleLbl="solidFgAcc1" presStyleIdx="0" presStyleCnt="4"/>
      <dgm:spPr/>
    </dgm:pt>
    <dgm:pt modelId="{DC7174CC-E125-480A-B703-EB44F240C6A0}" type="pres">
      <dgm:prSet presAssocID="{A9388C88-B2E0-4E67-B91C-BBCE553B93EB}" presName="text_2" presStyleLbl="node1" presStyleIdx="1" presStyleCnt="4" custScaleY="133872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73CD1A81-D4C0-4B57-991A-8592834C075A}" type="pres">
      <dgm:prSet presAssocID="{A9388C88-B2E0-4E67-B91C-BBCE553B93EB}" presName="accent_2" presStyleCnt="0"/>
      <dgm:spPr/>
    </dgm:pt>
    <dgm:pt modelId="{9D3885DD-0B2D-4044-BAB9-B12366F1F1C9}" type="pres">
      <dgm:prSet presAssocID="{A9388C88-B2E0-4E67-B91C-BBCE553B93EB}" presName="accentRepeatNode" presStyleLbl="solidFgAcc1" presStyleIdx="1" presStyleCnt="4"/>
      <dgm:spPr/>
    </dgm:pt>
    <dgm:pt modelId="{E078E6A8-F720-4C91-9371-E748DA781607}" type="pres">
      <dgm:prSet presAssocID="{6FD386DF-627D-4EBF-B744-25D3A2FF465C}" presName="text_3" presStyleLbl="node1" presStyleIdx="2" presStyleCnt="4" custScaleY="119985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E758CF5B-01C6-4393-84B7-CFD5BB11BA0E}" type="pres">
      <dgm:prSet presAssocID="{6FD386DF-627D-4EBF-B744-25D3A2FF465C}" presName="accent_3" presStyleCnt="0"/>
      <dgm:spPr/>
    </dgm:pt>
    <dgm:pt modelId="{32C8A8F0-5EF9-4D46-BB01-D715ED2D75AC}" type="pres">
      <dgm:prSet presAssocID="{6FD386DF-627D-4EBF-B744-25D3A2FF465C}" presName="accentRepeatNode" presStyleLbl="solidFgAcc1" presStyleIdx="2" presStyleCnt="4"/>
      <dgm:spPr/>
    </dgm:pt>
    <dgm:pt modelId="{4B986325-FC7B-454D-9856-84EF0EB001FB}" type="pres">
      <dgm:prSet presAssocID="{7B2BB7F7-A181-4869-91A2-6BB1986B74E5}" presName="text_4" presStyleLbl="node1" presStyleIdx="3" presStyleCnt="4" custScaleY="119945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AE1AB57-32C2-417F-865B-3EAD94502206}" type="pres">
      <dgm:prSet presAssocID="{7B2BB7F7-A181-4869-91A2-6BB1986B74E5}" presName="accent_4" presStyleCnt="0"/>
      <dgm:spPr/>
    </dgm:pt>
    <dgm:pt modelId="{6EDB6173-72F3-429C-BD17-5EB1C09F7262}" type="pres">
      <dgm:prSet presAssocID="{7B2BB7F7-A181-4869-91A2-6BB1986B74E5}" presName="accentRepeatNode" presStyleLbl="solidFgAcc1" presStyleIdx="3" presStyleCnt="4"/>
      <dgm:spPr/>
    </dgm:pt>
  </dgm:ptLst>
  <dgm:cxnLst>
    <dgm:cxn modelId="{0DF956E2-0798-415B-B4E4-E7E6A3DCD77F}" type="presOf" srcId="{A9388C88-B2E0-4E67-B91C-BBCE553B93EB}" destId="{DC7174CC-E125-480A-B703-EB44F240C6A0}" srcOrd="0" destOrd="0" presId="urn:microsoft.com/office/officeart/2008/layout/VerticalCurvedList"/>
    <dgm:cxn modelId="{77151AC0-1D80-4A9B-84EA-BF61AE736E23}" type="presOf" srcId="{2A032337-5145-4A61-BBAE-F8B671CFE554}" destId="{C023083E-8DA9-48C2-A53D-4B0AABDAFCF0}" srcOrd="0" destOrd="0" presId="urn:microsoft.com/office/officeart/2008/layout/VerticalCurvedList"/>
    <dgm:cxn modelId="{8A2ECA2B-FAA3-40CE-8D0F-A008FF58F4E0}" type="presOf" srcId="{7B2BB7F7-A181-4869-91A2-6BB1986B74E5}" destId="{4B986325-FC7B-454D-9856-84EF0EB001FB}" srcOrd="0" destOrd="0" presId="urn:microsoft.com/office/officeart/2008/layout/VerticalCurvedList"/>
    <dgm:cxn modelId="{C6275972-6C99-4EB7-9DDB-D9313063B99C}" type="presOf" srcId="{77C8B7B5-7EDF-4ADF-B493-C980B3DBC194}" destId="{D5EBF6DA-11D8-44CE-8B7F-45701DE8230A}" srcOrd="0" destOrd="0" presId="urn:microsoft.com/office/officeart/2008/layout/VerticalCurvedList"/>
    <dgm:cxn modelId="{2CA5E92F-A2B3-49E9-922B-581FEB4C43A5}" type="presOf" srcId="{6FD386DF-627D-4EBF-B744-25D3A2FF465C}" destId="{E078E6A8-F720-4C91-9371-E748DA781607}" srcOrd="0" destOrd="0" presId="urn:microsoft.com/office/officeart/2008/layout/VerticalCurvedList"/>
    <dgm:cxn modelId="{E6EACC56-97B8-4A00-819E-7175EC407AF6}" srcId="{76127E90-293F-4D96-838D-CFD9F3F42445}" destId="{6FD386DF-627D-4EBF-B744-25D3A2FF465C}" srcOrd="2" destOrd="0" parTransId="{414B7381-9BF9-401B-8A56-901BF33C1DBF}" sibTransId="{F878DB97-E4FC-4C65-B57F-9239701AEEEF}"/>
    <dgm:cxn modelId="{A57FE0FA-682B-4054-A8F5-A015C1032E7E}" srcId="{76127E90-293F-4D96-838D-CFD9F3F42445}" destId="{A9388C88-B2E0-4E67-B91C-BBCE553B93EB}" srcOrd="1" destOrd="0" parTransId="{169356C6-E63E-44C3-8191-BB81E24CAF47}" sibTransId="{B84D5E03-72F9-4A53-B989-1E29185E83AF}"/>
    <dgm:cxn modelId="{7AA5BB7B-7059-49A6-A47B-FF5C946CC0FA}" type="presOf" srcId="{76127E90-293F-4D96-838D-CFD9F3F42445}" destId="{55E5875B-09A1-4D36-9F16-706AEA8B1AB2}" srcOrd="0" destOrd="0" presId="urn:microsoft.com/office/officeart/2008/layout/VerticalCurvedList"/>
    <dgm:cxn modelId="{3D261548-D21A-4FDA-8047-BECC933A5819}" srcId="{76127E90-293F-4D96-838D-CFD9F3F42445}" destId="{7B2BB7F7-A181-4869-91A2-6BB1986B74E5}" srcOrd="3" destOrd="0" parTransId="{1D8312D1-BBCE-412F-A6CC-5FC662D28A68}" sibTransId="{705698D0-A6EF-4F85-B733-84C0C5256935}"/>
    <dgm:cxn modelId="{7C7ED560-563D-4480-84B6-1CD7BF2A51CE}" srcId="{76127E90-293F-4D96-838D-CFD9F3F42445}" destId="{77C8B7B5-7EDF-4ADF-B493-C980B3DBC194}" srcOrd="0" destOrd="0" parTransId="{98C05489-B53E-45F1-B26B-D8B84CC74CB4}" sibTransId="{2A032337-5145-4A61-BBAE-F8B671CFE554}"/>
    <dgm:cxn modelId="{3308A3AE-A2F9-4176-8668-6F338661CF50}" type="presParOf" srcId="{55E5875B-09A1-4D36-9F16-706AEA8B1AB2}" destId="{D2B5B5BC-3C85-4EC2-BFC2-B7F2789CF2E8}" srcOrd="0" destOrd="0" presId="urn:microsoft.com/office/officeart/2008/layout/VerticalCurvedList"/>
    <dgm:cxn modelId="{3FF2792B-7803-4448-A339-F0FB92DE38CE}" type="presParOf" srcId="{D2B5B5BC-3C85-4EC2-BFC2-B7F2789CF2E8}" destId="{A6F43CE2-9E09-469D-9588-8A7BE7494341}" srcOrd="0" destOrd="0" presId="urn:microsoft.com/office/officeart/2008/layout/VerticalCurvedList"/>
    <dgm:cxn modelId="{422BE5C2-2AE1-491D-8D81-06075FC9F625}" type="presParOf" srcId="{A6F43CE2-9E09-469D-9588-8A7BE7494341}" destId="{D38318B6-3AF0-438F-A320-C72D92DE9543}" srcOrd="0" destOrd="0" presId="urn:microsoft.com/office/officeart/2008/layout/VerticalCurvedList"/>
    <dgm:cxn modelId="{07970772-41CE-4A0B-99A2-9AF99FBE069E}" type="presParOf" srcId="{A6F43CE2-9E09-469D-9588-8A7BE7494341}" destId="{C023083E-8DA9-48C2-A53D-4B0AABDAFCF0}" srcOrd="1" destOrd="0" presId="urn:microsoft.com/office/officeart/2008/layout/VerticalCurvedList"/>
    <dgm:cxn modelId="{DF7C9496-9181-47FB-B3BF-7CF8CFAEFB50}" type="presParOf" srcId="{A6F43CE2-9E09-469D-9588-8A7BE7494341}" destId="{471256AC-C01A-4288-813F-E32A28110A92}" srcOrd="2" destOrd="0" presId="urn:microsoft.com/office/officeart/2008/layout/VerticalCurvedList"/>
    <dgm:cxn modelId="{46298457-E2DA-45E3-9CB7-0811F5621CB9}" type="presParOf" srcId="{A6F43CE2-9E09-469D-9588-8A7BE7494341}" destId="{812A885B-5D43-4CFF-8419-82881A193496}" srcOrd="3" destOrd="0" presId="urn:microsoft.com/office/officeart/2008/layout/VerticalCurvedList"/>
    <dgm:cxn modelId="{003C8475-6B9D-41D3-8508-421AB0ADC3A6}" type="presParOf" srcId="{D2B5B5BC-3C85-4EC2-BFC2-B7F2789CF2E8}" destId="{D5EBF6DA-11D8-44CE-8B7F-45701DE8230A}" srcOrd="1" destOrd="0" presId="urn:microsoft.com/office/officeart/2008/layout/VerticalCurvedList"/>
    <dgm:cxn modelId="{CAB62B83-6B77-44B2-814D-D8A1DCA75E6E}" type="presParOf" srcId="{D2B5B5BC-3C85-4EC2-BFC2-B7F2789CF2E8}" destId="{218ADB6B-353E-4F0E-9C63-0FA8087FB82D}" srcOrd="2" destOrd="0" presId="urn:microsoft.com/office/officeart/2008/layout/VerticalCurvedList"/>
    <dgm:cxn modelId="{B1EB6783-09CA-4B4A-8DBD-F95B05AF0F3A}" type="presParOf" srcId="{218ADB6B-353E-4F0E-9C63-0FA8087FB82D}" destId="{C36BA050-B342-45AB-BCD9-BA13CE337543}" srcOrd="0" destOrd="0" presId="urn:microsoft.com/office/officeart/2008/layout/VerticalCurvedList"/>
    <dgm:cxn modelId="{8EE03D39-00B1-48E9-A662-F496B47E5E82}" type="presParOf" srcId="{D2B5B5BC-3C85-4EC2-BFC2-B7F2789CF2E8}" destId="{DC7174CC-E125-480A-B703-EB44F240C6A0}" srcOrd="3" destOrd="0" presId="urn:microsoft.com/office/officeart/2008/layout/VerticalCurvedList"/>
    <dgm:cxn modelId="{5EEC2782-A0C1-4D74-B871-00E1B895BF85}" type="presParOf" srcId="{D2B5B5BC-3C85-4EC2-BFC2-B7F2789CF2E8}" destId="{73CD1A81-D4C0-4B57-991A-8592834C075A}" srcOrd="4" destOrd="0" presId="urn:microsoft.com/office/officeart/2008/layout/VerticalCurvedList"/>
    <dgm:cxn modelId="{EC3FC2F3-ED1E-47BD-BEA2-782DDADF2AD4}" type="presParOf" srcId="{73CD1A81-D4C0-4B57-991A-8592834C075A}" destId="{9D3885DD-0B2D-4044-BAB9-B12366F1F1C9}" srcOrd="0" destOrd="0" presId="urn:microsoft.com/office/officeart/2008/layout/VerticalCurvedList"/>
    <dgm:cxn modelId="{0C0D2349-F6C9-4497-A02B-FF44B33A667A}" type="presParOf" srcId="{D2B5B5BC-3C85-4EC2-BFC2-B7F2789CF2E8}" destId="{E078E6A8-F720-4C91-9371-E748DA781607}" srcOrd="5" destOrd="0" presId="urn:microsoft.com/office/officeart/2008/layout/VerticalCurvedList"/>
    <dgm:cxn modelId="{E81C095F-9E48-456C-A883-77A0703B08F8}" type="presParOf" srcId="{D2B5B5BC-3C85-4EC2-BFC2-B7F2789CF2E8}" destId="{E758CF5B-01C6-4393-84B7-CFD5BB11BA0E}" srcOrd="6" destOrd="0" presId="urn:microsoft.com/office/officeart/2008/layout/VerticalCurvedList"/>
    <dgm:cxn modelId="{C227B429-B00B-43BF-B775-DC33E69E2D26}" type="presParOf" srcId="{E758CF5B-01C6-4393-84B7-CFD5BB11BA0E}" destId="{32C8A8F0-5EF9-4D46-BB01-D715ED2D75AC}" srcOrd="0" destOrd="0" presId="urn:microsoft.com/office/officeart/2008/layout/VerticalCurvedList"/>
    <dgm:cxn modelId="{F63ADB5F-B459-43CB-8D6A-DE2F2E6D527B}" type="presParOf" srcId="{D2B5B5BC-3C85-4EC2-BFC2-B7F2789CF2E8}" destId="{4B986325-FC7B-454D-9856-84EF0EB001FB}" srcOrd="7" destOrd="0" presId="urn:microsoft.com/office/officeart/2008/layout/VerticalCurvedList"/>
    <dgm:cxn modelId="{F57209D3-9B5B-4600-BA00-F0BAB654635C}" type="presParOf" srcId="{D2B5B5BC-3C85-4EC2-BFC2-B7F2789CF2E8}" destId="{0AE1AB57-32C2-417F-865B-3EAD94502206}" srcOrd="8" destOrd="0" presId="urn:microsoft.com/office/officeart/2008/layout/VerticalCurvedList"/>
    <dgm:cxn modelId="{25668F91-7EE7-47CC-AD33-2BB1DBCADA2C}" type="presParOf" srcId="{0AE1AB57-32C2-417F-865B-3EAD94502206}" destId="{6EDB6173-72F3-429C-BD17-5EB1C09F726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59BAEF-E58F-40D7-8959-1F8C4B929840}">
      <dsp:nvSpPr>
        <dsp:cNvPr id="0" name=""/>
        <dsp:cNvSpPr/>
      </dsp:nvSpPr>
      <dsp:spPr>
        <a:xfrm>
          <a:off x="1793937" y="1920030"/>
          <a:ext cx="1254062" cy="111969"/>
        </a:xfrm>
        <a:custGeom>
          <a:avLst/>
          <a:gdLst/>
          <a:ahLst/>
          <a:cxnLst/>
          <a:rect l="0" t="0" r="0" b="0"/>
          <a:pathLst>
            <a:path>
              <a:moveTo>
                <a:pt x="0" y="111969"/>
              </a:moveTo>
              <a:lnTo>
                <a:pt x="1254062" y="111969"/>
              </a:lnTo>
              <a:lnTo>
                <a:pt x="125406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7FC026-1DE6-4FEF-84B1-7A6FD6029040}">
      <dsp:nvSpPr>
        <dsp:cNvPr id="0" name=""/>
        <dsp:cNvSpPr/>
      </dsp:nvSpPr>
      <dsp:spPr>
        <a:xfrm>
          <a:off x="1793937" y="2032000"/>
          <a:ext cx="2508125" cy="7703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28974" y="0"/>
              </a:lnTo>
              <a:lnTo>
                <a:pt x="2328974" y="770352"/>
              </a:lnTo>
              <a:lnTo>
                <a:pt x="2508125" y="77035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A83F7F-6662-4DF8-8CEF-82D2C6CF9B61}">
      <dsp:nvSpPr>
        <dsp:cNvPr id="0" name=""/>
        <dsp:cNvSpPr/>
      </dsp:nvSpPr>
      <dsp:spPr>
        <a:xfrm>
          <a:off x="1793937" y="1986280"/>
          <a:ext cx="250812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508125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F926CC-CED9-4B83-AEDF-238B69CCBF3E}">
      <dsp:nvSpPr>
        <dsp:cNvPr id="0" name=""/>
        <dsp:cNvSpPr/>
      </dsp:nvSpPr>
      <dsp:spPr>
        <a:xfrm>
          <a:off x="1793937" y="1261647"/>
          <a:ext cx="2508125" cy="770352"/>
        </a:xfrm>
        <a:custGeom>
          <a:avLst/>
          <a:gdLst/>
          <a:ahLst/>
          <a:cxnLst/>
          <a:rect l="0" t="0" r="0" b="0"/>
          <a:pathLst>
            <a:path>
              <a:moveTo>
                <a:pt x="0" y="770352"/>
              </a:moveTo>
              <a:lnTo>
                <a:pt x="2328974" y="770352"/>
              </a:lnTo>
              <a:lnTo>
                <a:pt x="2328974" y="0"/>
              </a:lnTo>
              <a:lnTo>
                <a:pt x="250812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1A1A4A-9B60-4628-BD6E-A3A53EE8750D}">
      <dsp:nvSpPr>
        <dsp:cNvPr id="0" name=""/>
        <dsp:cNvSpPr/>
      </dsp:nvSpPr>
      <dsp:spPr>
        <a:xfrm>
          <a:off x="2418" y="1758793"/>
          <a:ext cx="1791518" cy="546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200" b="1" i="0" kern="1200" dirty="0" smtClean="0"/>
            <a:t>ตัวกลาง</a:t>
          </a:r>
          <a:endParaRPr lang="th-TH" sz="3200" b="1" i="0" kern="1200" dirty="0"/>
        </a:p>
      </dsp:txBody>
      <dsp:txXfrm>
        <a:off x="2418" y="1758793"/>
        <a:ext cx="1791518" cy="546413"/>
      </dsp:txXfrm>
    </dsp:sp>
    <dsp:sp modelId="{656632EF-0702-4629-94F5-373669CC2731}">
      <dsp:nvSpPr>
        <dsp:cNvPr id="0" name=""/>
        <dsp:cNvSpPr/>
      </dsp:nvSpPr>
      <dsp:spPr>
        <a:xfrm>
          <a:off x="4302062" y="988440"/>
          <a:ext cx="1791518" cy="546413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500" kern="1200" dirty="0" smtClean="0">
              <a:solidFill>
                <a:srgbClr val="0033CC"/>
              </a:solidFill>
            </a:rPr>
            <a:t>สายคู่บิตเกลียว</a:t>
          </a:r>
          <a:endParaRPr lang="th-TH" sz="2500" kern="1200" dirty="0">
            <a:solidFill>
              <a:srgbClr val="0033CC"/>
            </a:solidFill>
          </a:endParaRPr>
        </a:p>
      </dsp:txBody>
      <dsp:txXfrm>
        <a:off x="4302062" y="988440"/>
        <a:ext cx="1791518" cy="546413"/>
      </dsp:txXfrm>
    </dsp:sp>
    <dsp:sp modelId="{6573003E-5DD5-47C0-B010-D97FB62CCB5D}">
      <dsp:nvSpPr>
        <dsp:cNvPr id="0" name=""/>
        <dsp:cNvSpPr/>
      </dsp:nvSpPr>
      <dsp:spPr>
        <a:xfrm>
          <a:off x="4302062" y="1758793"/>
          <a:ext cx="1791518" cy="546413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500" kern="1200" dirty="0" smtClean="0">
              <a:solidFill>
                <a:srgbClr val="0033CC"/>
              </a:solidFill>
            </a:rPr>
            <a:t>เคเบิลเส้นใยนำแสง</a:t>
          </a:r>
          <a:endParaRPr lang="th-TH" sz="2500" kern="1200" dirty="0">
            <a:solidFill>
              <a:srgbClr val="0033CC"/>
            </a:solidFill>
          </a:endParaRPr>
        </a:p>
      </dsp:txBody>
      <dsp:txXfrm>
        <a:off x="4302062" y="1758793"/>
        <a:ext cx="1791518" cy="546413"/>
      </dsp:txXfrm>
    </dsp:sp>
    <dsp:sp modelId="{1C50B3B7-B5AC-45B1-83D4-4FF3A437B145}">
      <dsp:nvSpPr>
        <dsp:cNvPr id="0" name=""/>
        <dsp:cNvSpPr/>
      </dsp:nvSpPr>
      <dsp:spPr>
        <a:xfrm>
          <a:off x="4302062" y="2529146"/>
          <a:ext cx="1791518" cy="546413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500" kern="1200" dirty="0" smtClean="0">
              <a:solidFill>
                <a:srgbClr val="0033CC"/>
              </a:solidFill>
            </a:rPr>
            <a:t>สายยูเอสบี</a:t>
          </a:r>
          <a:endParaRPr lang="th-TH" sz="2500" kern="1200" dirty="0">
            <a:solidFill>
              <a:srgbClr val="0033CC"/>
            </a:solidFill>
          </a:endParaRPr>
        </a:p>
      </dsp:txBody>
      <dsp:txXfrm>
        <a:off x="4302062" y="2529146"/>
        <a:ext cx="1791518" cy="546413"/>
      </dsp:txXfrm>
    </dsp:sp>
    <dsp:sp modelId="{E1DB4FD7-A885-4330-B8CC-6A4FD0F7323D}">
      <dsp:nvSpPr>
        <dsp:cNvPr id="0" name=""/>
        <dsp:cNvSpPr/>
      </dsp:nvSpPr>
      <dsp:spPr>
        <a:xfrm>
          <a:off x="2152240" y="1373616"/>
          <a:ext cx="1791518" cy="546413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500" kern="1200" dirty="0" smtClean="0">
              <a:solidFill>
                <a:srgbClr val="0033CC"/>
              </a:solidFill>
            </a:rPr>
            <a:t>แบบมีสาย</a:t>
          </a:r>
          <a:endParaRPr lang="th-TH" sz="2500" kern="1200" dirty="0">
            <a:solidFill>
              <a:srgbClr val="0033CC"/>
            </a:solidFill>
          </a:endParaRPr>
        </a:p>
      </dsp:txBody>
      <dsp:txXfrm>
        <a:off x="2152240" y="1373616"/>
        <a:ext cx="1791518" cy="5464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59BAEF-E58F-40D7-8959-1F8C4B929840}">
      <dsp:nvSpPr>
        <dsp:cNvPr id="0" name=""/>
        <dsp:cNvSpPr/>
      </dsp:nvSpPr>
      <dsp:spPr>
        <a:xfrm>
          <a:off x="1456506" y="1913028"/>
          <a:ext cx="83132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118971"/>
              </a:moveTo>
              <a:lnTo>
                <a:pt x="831326" y="118971"/>
              </a:lnTo>
              <a:lnTo>
                <a:pt x="831326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A83F7F-6662-4DF8-8CEF-82D2C6CF9B61}">
      <dsp:nvSpPr>
        <dsp:cNvPr id="0" name=""/>
        <dsp:cNvSpPr/>
      </dsp:nvSpPr>
      <dsp:spPr>
        <a:xfrm>
          <a:off x="1456506" y="2031999"/>
          <a:ext cx="1640830" cy="2519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23627" y="0"/>
              </a:lnTo>
              <a:lnTo>
                <a:pt x="1523627" y="251984"/>
              </a:lnTo>
              <a:lnTo>
                <a:pt x="1640830" y="2519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F926CC-CED9-4B83-AEDF-238B69CCBF3E}">
      <dsp:nvSpPr>
        <dsp:cNvPr id="0" name=""/>
        <dsp:cNvSpPr/>
      </dsp:nvSpPr>
      <dsp:spPr>
        <a:xfrm>
          <a:off x="1456506" y="1752603"/>
          <a:ext cx="1640830" cy="279396"/>
        </a:xfrm>
        <a:custGeom>
          <a:avLst/>
          <a:gdLst/>
          <a:ahLst/>
          <a:cxnLst/>
          <a:rect l="0" t="0" r="0" b="0"/>
          <a:pathLst>
            <a:path>
              <a:moveTo>
                <a:pt x="0" y="279396"/>
              </a:moveTo>
              <a:lnTo>
                <a:pt x="1523627" y="279396"/>
              </a:lnTo>
              <a:lnTo>
                <a:pt x="1523627" y="0"/>
              </a:lnTo>
              <a:lnTo>
                <a:pt x="164083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1A1A4A-9B60-4628-BD6E-A3A53EE8750D}">
      <dsp:nvSpPr>
        <dsp:cNvPr id="0" name=""/>
        <dsp:cNvSpPr/>
      </dsp:nvSpPr>
      <dsp:spPr>
        <a:xfrm>
          <a:off x="1078" y="1775798"/>
          <a:ext cx="1455427" cy="5124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200" b="1" kern="1200" dirty="0" smtClean="0"/>
            <a:t>ตัวกลาง</a:t>
          </a:r>
          <a:endParaRPr lang="th-TH" sz="3200" b="1" kern="1200" dirty="0"/>
        </a:p>
      </dsp:txBody>
      <dsp:txXfrm>
        <a:off x="1078" y="1775798"/>
        <a:ext cx="1455427" cy="512403"/>
      </dsp:txXfrm>
    </dsp:sp>
    <dsp:sp modelId="{656632EF-0702-4629-94F5-373669CC2731}">
      <dsp:nvSpPr>
        <dsp:cNvPr id="0" name=""/>
        <dsp:cNvSpPr/>
      </dsp:nvSpPr>
      <dsp:spPr>
        <a:xfrm>
          <a:off x="3097336" y="1573869"/>
          <a:ext cx="2997585" cy="35746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100" kern="1200" dirty="0" smtClean="0">
              <a:solidFill>
                <a:srgbClr val="0033CC"/>
              </a:solidFill>
            </a:rPr>
            <a:t>บลูทูธ</a:t>
          </a:r>
          <a:r>
            <a:rPr lang="en-US" sz="2100" kern="1200" dirty="0" smtClean="0">
              <a:solidFill>
                <a:srgbClr val="0033CC"/>
              </a:solidFill>
            </a:rPr>
            <a:t>  (Bluetooth)</a:t>
          </a:r>
          <a:endParaRPr lang="th-TH" sz="2100" kern="1200" dirty="0">
            <a:solidFill>
              <a:srgbClr val="0033CC"/>
            </a:solidFill>
          </a:endParaRPr>
        </a:p>
      </dsp:txBody>
      <dsp:txXfrm>
        <a:off x="3097336" y="1573869"/>
        <a:ext cx="2997585" cy="357466"/>
      </dsp:txXfrm>
    </dsp:sp>
    <dsp:sp modelId="{6573003E-5DD5-47C0-B010-D97FB62CCB5D}">
      <dsp:nvSpPr>
        <dsp:cNvPr id="0" name=""/>
        <dsp:cNvSpPr/>
      </dsp:nvSpPr>
      <dsp:spPr>
        <a:xfrm>
          <a:off x="3097336" y="2077839"/>
          <a:ext cx="2807612" cy="412291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100" kern="1200" dirty="0" smtClean="0">
              <a:solidFill>
                <a:srgbClr val="0033CC"/>
              </a:solidFill>
            </a:rPr>
            <a:t>ไวไฟ (</a:t>
          </a:r>
          <a:r>
            <a:rPr lang="en-US" sz="2100" kern="1200" dirty="0" smtClean="0">
              <a:solidFill>
                <a:srgbClr val="0033CC"/>
              </a:solidFill>
            </a:rPr>
            <a:t>Wi-Fi</a:t>
          </a:r>
          <a:r>
            <a:rPr lang="th-TH" sz="2100" kern="1200" dirty="0" smtClean="0">
              <a:solidFill>
                <a:srgbClr val="0033CC"/>
              </a:solidFill>
            </a:rPr>
            <a:t>)</a:t>
          </a:r>
          <a:endParaRPr lang="th-TH" sz="2100" kern="1200" dirty="0">
            <a:solidFill>
              <a:srgbClr val="0033CC"/>
            </a:solidFill>
          </a:endParaRPr>
        </a:p>
      </dsp:txBody>
      <dsp:txXfrm>
        <a:off x="3097336" y="2077839"/>
        <a:ext cx="2807612" cy="412291"/>
      </dsp:txXfrm>
    </dsp:sp>
    <dsp:sp modelId="{E1DB4FD7-A885-4330-B8CC-6A4FD0F7323D}">
      <dsp:nvSpPr>
        <dsp:cNvPr id="0" name=""/>
        <dsp:cNvSpPr/>
      </dsp:nvSpPr>
      <dsp:spPr>
        <a:xfrm>
          <a:off x="1701821" y="1601282"/>
          <a:ext cx="1172021" cy="35746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100" kern="1200" dirty="0" smtClean="0">
              <a:solidFill>
                <a:srgbClr val="0033CC"/>
              </a:solidFill>
            </a:rPr>
            <a:t>แบบไร้สาย</a:t>
          </a:r>
          <a:endParaRPr lang="th-TH" sz="2100" kern="1200" dirty="0">
            <a:solidFill>
              <a:srgbClr val="0033CC"/>
            </a:solidFill>
          </a:endParaRPr>
        </a:p>
      </dsp:txBody>
      <dsp:txXfrm>
        <a:off x="1701821" y="1601282"/>
        <a:ext cx="1172021" cy="3574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98BA5D-B425-4A2B-8EDD-35DCB7281655}">
      <dsp:nvSpPr>
        <dsp:cNvPr id="0" name=""/>
        <dsp:cNvSpPr/>
      </dsp:nvSpPr>
      <dsp:spPr>
        <a:xfrm>
          <a:off x="1887140" y="496"/>
          <a:ext cx="2321718" cy="11608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58420" rIns="8763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4600" kern="1200" dirty="0" smtClean="0"/>
            <a:t>องค์ประกอบ</a:t>
          </a:r>
          <a:endParaRPr lang="th-TH" sz="4600" kern="1200" dirty="0"/>
        </a:p>
      </dsp:txBody>
      <dsp:txXfrm>
        <a:off x="1921140" y="34496"/>
        <a:ext cx="2253718" cy="1092859"/>
      </dsp:txXfrm>
    </dsp:sp>
    <dsp:sp modelId="{0F35D5C6-1E0D-427C-BA9A-9EDFA2AF0B82}">
      <dsp:nvSpPr>
        <dsp:cNvPr id="0" name=""/>
        <dsp:cNvSpPr/>
      </dsp:nvSpPr>
      <dsp:spPr>
        <a:xfrm>
          <a:off x="2119312" y="1161355"/>
          <a:ext cx="232171" cy="870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0644"/>
              </a:lnTo>
              <a:lnTo>
                <a:pt x="232171" y="8706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05F2B0-0B0D-4C25-89E4-E8F4412B5C3F}">
      <dsp:nvSpPr>
        <dsp:cNvPr id="0" name=""/>
        <dsp:cNvSpPr/>
      </dsp:nvSpPr>
      <dsp:spPr>
        <a:xfrm>
          <a:off x="2351484" y="1451570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700" kern="1200" dirty="0" smtClean="0"/>
            <a:t>เลขที่อยู่ไอพี</a:t>
          </a:r>
          <a:endParaRPr lang="th-TH" sz="3700" kern="1200" dirty="0"/>
        </a:p>
      </dsp:txBody>
      <dsp:txXfrm>
        <a:off x="2385484" y="1485570"/>
        <a:ext cx="1789374" cy="1092859"/>
      </dsp:txXfrm>
    </dsp:sp>
    <dsp:sp modelId="{C667282D-83EC-4B7B-AB60-0A26934D1C5D}">
      <dsp:nvSpPr>
        <dsp:cNvPr id="0" name=""/>
        <dsp:cNvSpPr/>
      </dsp:nvSpPr>
      <dsp:spPr>
        <a:xfrm>
          <a:off x="2119312" y="1161355"/>
          <a:ext cx="232171" cy="2321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1718"/>
              </a:lnTo>
              <a:lnTo>
                <a:pt x="232171" y="23217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A63A3C-9D3A-41BA-9343-BE8382771D78}">
      <dsp:nvSpPr>
        <dsp:cNvPr id="0" name=""/>
        <dsp:cNvSpPr/>
      </dsp:nvSpPr>
      <dsp:spPr>
        <a:xfrm>
          <a:off x="2351484" y="2902644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700" kern="1200" dirty="0" smtClean="0"/>
            <a:t>ชื่อโดนเมน</a:t>
          </a:r>
          <a:endParaRPr lang="th-TH" sz="3700" kern="1200" dirty="0"/>
        </a:p>
      </dsp:txBody>
      <dsp:txXfrm>
        <a:off x="2385484" y="2936644"/>
        <a:ext cx="1789374" cy="10928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23083E-8DA9-48C2-A53D-4B0AABDAFCF0}">
      <dsp:nvSpPr>
        <dsp:cNvPr id="0" name=""/>
        <dsp:cNvSpPr/>
      </dsp:nvSpPr>
      <dsp:spPr>
        <a:xfrm>
          <a:off x="-5251621" y="-810449"/>
          <a:ext cx="6301418" cy="6301418"/>
        </a:xfrm>
        <a:prstGeom prst="blockArc">
          <a:avLst>
            <a:gd name="adj1" fmla="val 18900000"/>
            <a:gd name="adj2" fmla="val 2700000"/>
            <a:gd name="adj3" fmla="val 343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EBF6DA-11D8-44CE-8B7F-45701DE8230A}">
      <dsp:nvSpPr>
        <dsp:cNvPr id="0" name=""/>
        <dsp:cNvSpPr/>
      </dsp:nvSpPr>
      <dsp:spPr>
        <a:xfrm>
          <a:off x="860396" y="658222"/>
          <a:ext cx="6171697" cy="135800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1348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200" b="1" kern="1200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นักเรียนเชื่อมต่ออินเทอร์เน็ตได้กี่วิธี </a:t>
          </a:r>
          <a:br>
            <a:rPr lang="th-TH" sz="3200" b="1" kern="1200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</a:br>
          <a:r>
            <a:rPr lang="th-TH" sz="3200" b="1" kern="1200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และวิธีการใดบ้าง</a:t>
          </a:r>
          <a:endParaRPr lang="th-TH" sz="3200" kern="1200" dirty="0">
            <a:solidFill>
              <a:schemeClr val="tx1"/>
            </a:solidFill>
          </a:endParaRPr>
        </a:p>
      </dsp:txBody>
      <dsp:txXfrm>
        <a:off x="860396" y="658222"/>
        <a:ext cx="6171697" cy="1358003"/>
      </dsp:txXfrm>
    </dsp:sp>
    <dsp:sp modelId="{C36BA050-B342-45AB-BCD9-BA13CE337543}">
      <dsp:nvSpPr>
        <dsp:cNvPr id="0" name=""/>
        <dsp:cNvSpPr/>
      </dsp:nvSpPr>
      <dsp:spPr>
        <a:xfrm>
          <a:off x="24689" y="501517"/>
          <a:ext cx="1671413" cy="16714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7174CC-E125-480A-B703-EB44F240C6A0}">
      <dsp:nvSpPr>
        <dsp:cNvPr id="0" name=""/>
        <dsp:cNvSpPr/>
      </dsp:nvSpPr>
      <dsp:spPr>
        <a:xfrm>
          <a:off x="860396" y="2654138"/>
          <a:ext cx="6171697" cy="1378314"/>
        </a:xfrm>
        <a:prstGeom prst="rect">
          <a:avLst/>
        </a:prstGeom>
        <a:solidFill>
          <a:schemeClr val="accent4">
            <a:hueOff val="-1975582"/>
            <a:satOff val="22309"/>
            <a:lumOff val="1196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1348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200" b="1" kern="1200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ในโรงเรียนมีอุปกรณ์เครือข่ายอะไรบ้าง </a:t>
          </a:r>
          <a:br>
            <a:rPr lang="th-TH" sz="3200" b="1" kern="1200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</a:br>
          <a:r>
            <a:rPr lang="th-TH" sz="3200" b="1" kern="1200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และมีการเชื่อมต่ออย่างไร</a:t>
          </a:r>
          <a:endParaRPr lang="th-TH" sz="3200" kern="1200" dirty="0">
            <a:solidFill>
              <a:schemeClr val="tx1"/>
            </a:solidFill>
          </a:endParaRPr>
        </a:p>
      </dsp:txBody>
      <dsp:txXfrm>
        <a:off x="860396" y="2654138"/>
        <a:ext cx="6171697" cy="1378314"/>
      </dsp:txXfrm>
    </dsp:sp>
    <dsp:sp modelId="{9D3885DD-0B2D-4044-BAB9-B12366F1F1C9}">
      <dsp:nvSpPr>
        <dsp:cNvPr id="0" name=""/>
        <dsp:cNvSpPr/>
      </dsp:nvSpPr>
      <dsp:spPr>
        <a:xfrm>
          <a:off x="24689" y="2507588"/>
          <a:ext cx="1671413" cy="16714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975582"/>
              <a:satOff val="22309"/>
              <a:lumOff val="1196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23083E-8DA9-48C2-A53D-4B0AABDAFCF0}">
      <dsp:nvSpPr>
        <dsp:cNvPr id="0" name=""/>
        <dsp:cNvSpPr/>
      </dsp:nvSpPr>
      <dsp:spPr>
        <a:xfrm>
          <a:off x="-5251621" y="-810449"/>
          <a:ext cx="6301418" cy="6301418"/>
        </a:xfrm>
        <a:prstGeom prst="blockArc">
          <a:avLst>
            <a:gd name="adj1" fmla="val 18900000"/>
            <a:gd name="adj2" fmla="val 2700000"/>
            <a:gd name="adj3" fmla="val 343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EBF6DA-11D8-44CE-8B7F-45701DE8230A}">
      <dsp:nvSpPr>
        <dsp:cNvPr id="0" name=""/>
        <dsp:cNvSpPr/>
      </dsp:nvSpPr>
      <dsp:spPr>
        <a:xfrm>
          <a:off x="860396" y="720078"/>
          <a:ext cx="7107801" cy="123429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1348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800" b="1" kern="1200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ให้นักเรียนพิจารณาสถานการณ์ แล้วตอบคำถาม</a:t>
          </a:r>
          <a:endParaRPr lang="th-TH" sz="2800" kern="1200" dirty="0">
            <a:solidFill>
              <a:schemeClr val="tx1"/>
            </a:solidFill>
          </a:endParaRPr>
        </a:p>
      </dsp:txBody>
      <dsp:txXfrm>
        <a:off x="860396" y="720078"/>
        <a:ext cx="7107801" cy="1234292"/>
      </dsp:txXfrm>
    </dsp:sp>
    <dsp:sp modelId="{C36BA050-B342-45AB-BCD9-BA13CE337543}">
      <dsp:nvSpPr>
        <dsp:cNvPr id="0" name=""/>
        <dsp:cNvSpPr/>
      </dsp:nvSpPr>
      <dsp:spPr>
        <a:xfrm>
          <a:off x="24689" y="501517"/>
          <a:ext cx="1671413" cy="16714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7174CC-E125-480A-B703-EB44F240C6A0}">
      <dsp:nvSpPr>
        <dsp:cNvPr id="0" name=""/>
        <dsp:cNvSpPr/>
      </dsp:nvSpPr>
      <dsp:spPr>
        <a:xfrm>
          <a:off x="860396" y="2520277"/>
          <a:ext cx="7107801" cy="164603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1348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800" b="1" kern="1200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นักเรียนค้นหาสัญญาณไวไฟบริเวณใกล้เคียง แล้วทดลองเชื่อมต่อเพื่อใช้งานอินเทอร์เน็ต สามารถใช้งานอินเทอร์เน็ตจากสัญญาณนั้นได้หรือไม่ เพราะเหตุใด</a:t>
          </a:r>
          <a:endParaRPr lang="th-TH" sz="2800" kern="1200" dirty="0">
            <a:solidFill>
              <a:schemeClr val="tx1"/>
            </a:solidFill>
          </a:endParaRPr>
        </a:p>
      </dsp:txBody>
      <dsp:txXfrm>
        <a:off x="860396" y="2520277"/>
        <a:ext cx="7107801" cy="1646034"/>
      </dsp:txXfrm>
    </dsp:sp>
    <dsp:sp modelId="{9D3885DD-0B2D-4044-BAB9-B12366F1F1C9}">
      <dsp:nvSpPr>
        <dsp:cNvPr id="0" name=""/>
        <dsp:cNvSpPr/>
      </dsp:nvSpPr>
      <dsp:spPr>
        <a:xfrm>
          <a:off x="24689" y="2507588"/>
          <a:ext cx="1671413" cy="16714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803702-29ED-4D5D-A937-5339D8FFD16E}">
      <dsp:nvSpPr>
        <dsp:cNvPr id="0" name=""/>
        <dsp:cNvSpPr/>
      </dsp:nvSpPr>
      <dsp:spPr>
        <a:xfrm rot="5400000">
          <a:off x="-256636" y="259382"/>
          <a:ext cx="1710908" cy="1197635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300" b="1" kern="1200" dirty="0" smtClean="0">
              <a:latin typeface="TH Niramit AS" panose="02000506000000020004" pitchFamily="2" charset="-34"/>
              <a:cs typeface="TH Niramit AS" panose="02000506000000020004" pitchFamily="2" charset="-34"/>
            </a:rPr>
            <a:t>1</a:t>
          </a:r>
          <a:endParaRPr lang="th-TH" sz="2300" b="1" kern="1200" dirty="0">
            <a:latin typeface="TH Niramit AS" panose="02000506000000020004" pitchFamily="2" charset="-34"/>
            <a:cs typeface="TH Niramit AS" panose="02000506000000020004" pitchFamily="2" charset="-34"/>
          </a:endParaRPr>
        </a:p>
      </dsp:txBody>
      <dsp:txXfrm rot="-5400000">
        <a:off x="1" y="601564"/>
        <a:ext cx="1197635" cy="513273"/>
      </dsp:txXfrm>
    </dsp:sp>
    <dsp:sp modelId="{A6AC735C-4462-4F78-A72D-00AB32730428}">
      <dsp:nvSpPr>
        <dsp:cNvPr id="0" name=""/>
        <dsp:cNvSpPr/>
      </dsp:nvSpPr>
      <dsp:spPr>
        <a:xfrm rot="5400000">
          <a:off x="3090772" y="-1890390"/>
          <a:ext cx="1112090" cy="48983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h-TH" sz="2300" b="1" kern="1200" dirty="0" smtClean="0">
              <a:latin typeface="TH Niramit AS" panose="02000506000000020004" pitchFamily="2" charset="-34"/>
              <a:ea typeface="TH SarabunPSK" panose="020B0500040200020003" pitchFamily="34" charset="-34"/>
              <a:cs typeface="TH Niramit AS" panose="02000506000000020004" pitchFamily="2" charset="-34"/>
            </a:rPr>
            <a:t>กำหนดหัวข้อเรื่อง แล้วให้นักเรียนแต่ละกลุ่มแข่งขันกันค้นหาข้อมูล จากนั้นนำข้อมูลมาสรุป แล้วส่งข้อมูลไปยังผู้สอน</a:t>
          </a:r>
          <a:endParaRPr lang="th-TH" sz="2300" b="1" kern="1200" dirty="0">
            <a:latin typeface="TH Niramit AS" panose="02000506000000020004" pitchFamily="2" charset="-34"/>
            <a:cs typeface="TH Niramit AS" panose="02000506000000020004" pitchFamily="2" charset="-34"/>
          </a:endParaRPr>
        </a:p>
      </dsp:txBody>
      <dsp:txXfrm rot="-5400000">
        <a:off x="1197635" y="57035"/>
        <a:ext cx="4844076" cy="1003514"/>
      </dsp:txXfrm>
    </dsp:sp>
    <dsp:sp modelId="{EAF29394-A932-4E36-94D4-F1E5DF5B697B}">
      <dsp:nvSpPr>
        <dsp:cNvPr id="0" name=""/>
        <dsp:cNvSpPr/>
      </dsp:nvSpPr>
      <dsp:spPr>
        <a:xfrm rot="5400000">
          <a:off x="-256636" y="1777446"/>
          <a:ext cx="1710908" cy="1197635"/>
        </a:xfrm>
        <a:prstGeom prst="chevron">
          <a:avLst/>
        </a:prstGeom>
        <a:solidFill>
          <a:schemeClr val="accent5">
            <a:hueOff val="4085978"/>
            <a:satOff val="2788"/>
            <a:lumOff val="-7843"/>
            <a:alphaOff val="0"/>
          </a:schemeClr>
        </a:solidFill>
        <a:ln w="25400" cap="flat" cmpd="sng" algn="ctr">
          <a:solidFill>
            <a:schemeClr val="accent5">
              <a:hueOff val="4085978"/>
              <a:satOff val="2788"/>
              <a:lumOff val="-7843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5">
              <a:hueOff val="4085978"/>
              <a:satOff val="2788"/>
              <a:lumOff val="-7843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300" b="1" kern="1200" dirty="0" smtClean="0">
              <a:latin typeface="TH Niramit AS" panose="02000506000000020004" pitchFamily="2" charset="-34"/>
              <a:cs typeface="TH Niramit AS" panose="02000506000000020004" pitchFamily="2" charset="-34"/>
            </a:rPr>
            <a:t>2</a:t>
          </a:r>
          <a:endParaRPr lang="th-TH" sz="2300" b="1" kern="1200" dirty="0">
            <a:latin typeface="TH Niramit AS" panose="02000506000000020004" pitchFamily="2" charset="-34"/>
            <a:cs typeface="TH Niramit AS" panose="02000506000000020004" pitchFamily="2" charset="-34"/>
          </a:endParaRPr>
        </a:p>
      </dsp:txBody>
      <dsp:txXfrm rot="-5400000">
        <a:off x="1" y="2119628"/>
        <a:ext cx="1197635" cy="513273"/>
      </dsp:txXfrm>
    </dsp:sp>
    <dsp:sp modelId="{395DAD91-BDD9-428A-A20C-44C51B1660E1}">
      <dsp:nvSpPr>
        <dsp:cNvPr id="0" name=""/>
        <dsp:cNvSpPr/>
      </dsp:nvSpPr>
      <dsp:spPr>
        <a:xfrm rot="5400000">
          <a:off x="3090772" y="-372327"/>
          <a:ext cx="1112090" cy="48983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4085978"/>
              <a:satOff val="2788"/>
              <a:lumOff val="-78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h-TH" sz="2300" b="1" kern="1200" dirty="0" smtClean="0">
              <a:latin typeface="TH Niramit AS" panose="02000506000000020004" pitchFamily="2" charset="-34"/>
              <a:ea typeface="TH SarabunPSK" panose="020B0500040200020003" pitchFamily="34" charset="-34"/>
              <a:cs typeface="TH Niramit AS" panose="02000506000000020004" pitchFamily="2" charset="-34"/>
            </a:rPr>
            <a:t>ตรวจสอบข้อมูลที่ส่งมาเพื่อหาทีมที่ดีที่สุด โดยตรวจสอบจากความถูกต้องสมบูรณ์ของข้อมูล และความรวดเร็วในการค้นหาข้อมูล</a:t>
          </a:r>
          <a:endParaRPr lang="th-TH" sz="2300" b="1" kern="1200" dirty="0">
            <a:latin typeface="TH Niramit AS" panose="02000506000000020004" pitchFamily="2" charset="-34"/>
            <a:cs typeface="TH Niramit AS" panose="02000506000000020004" pitchFamily="2" charset="-34"/>
          </a:endParaRPr>
        </a:p>
      </dsp:txBody>
      <dsp:txXfrm rot="-5400000">
        <a:off x="1197635" y="1575098"/>
        <a:ext cx="4844076" cy="1003514"/>
      </dsp:txXfrm>
    </dsp:sp>
    <dsp:sp modelId="{D0D9C3E9-C5CC-4743-8C50-454C3DFCEDB1}">
      <dsp:nvSpPr>
        <dsp:cNvPr id="0" name=""/>
        <dsp:cNvSpPr/>
      </dsp:nvSpPr>
      <dsp:spPr>
        <a:xfrm rot="5400000">
          <a:off x="-256636" y="3295509"/>
          <a:ext cx="1710908" cy="1197635"/>
        </a:xfrm>
        <a:prstGeom prst="chevron">
          <a:avLst/>
        </a:prstGeom>
        <a:solidFill>
          <a:schemeClr val="accent5">
            <a:hueOff val="8171956"/>
            <a:satOff val="5577"/>
            <a:lumOff val="-15685"/>
            <a:alphaOff val="0"/>
          </a:schemeClr>
        </a:solidFill>
        <a:ln w="25400" cap="flat" cmpd="sng" algn="ctr">
          <a:solidFill>
            <a:schemeClr val="accent5">
              <a:hueOff val="8171956"/>
              <a:satOff val="5577"/>
              <a:lumOff val="-15685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5">
              <a:hueOff val="8171956"/>
              <a:satOff val="5577"/>
              <a:lumOff val="-15685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300" b="1" kern="1200" dirty="0" smtClean="0">
              <a:latin typeface="TH Niramit AS" panose="02000506000000020004" pitchFamily="2" charset="-34"/>
              <a:cs typeface="TH Niramit AS" panose="02000506000000020004" pitchFamily="2" charset="-34"/>
            </a:rPr>
            <a:t>3</a:t>
          </a:r>
          <a:endParaRPr lang="th-TH" sz="2300" b="1" kern="1200" dirty="0">
            <a:latin typeface="TH Niramit AS" panose="02000506000000020004" pitchFamily="2" charset="-34"/>
            <a:cs typeface="TH Niramit AS" panose="02000506000000020004" pitchFamily="2" charset="-34"/>
          </a:endParaRPr>
        </a:p>
      </dsp:txBody>
      <dsp:txXfrm rot="-5400000">
        <a:off x="1" y="3637691"/>
        <a:ext cx="1197635" cy="513273"/>
      </dsp:txXfrm>
    </dsp:sp>
    <dsp:sp modelId="{E832665B-5F25-4E00-A2CB-D63108034ADE}">
      <dsp:nvSpPr>
        <dsp:cNvPr id="0" name=""/>
        <dsp:cNvSpPr/>
      </dsp:nvSpPr>
      <dsp:spPr>
        <a:xfrm rot="5400000">
          <a:off x="3090772" y="1145736"/>
          <a:ext cx="1112090" cy="48983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8171956"/>
              <a:satOff val="5577"/>
              <a:lumOff val="-1568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h-TH" sz="2300" b="1" kern="1200" dirty="0" smtClean="0">
              <a:latin typeface="TH Niramit AS" panose="02000506000000020004" pitchFamily="2" charset="-34"/>
              <a:ea typeface="TH SarabunPSK" panose="020B0500040200020003" pitchFamily="34" charset="-34"/>
              <a:cs typeface="TH Niramit AS" panose="02000506000000020004" pitchFamily="2" charset="-34"/>
            </a:rPr>
            <a:t>สุ่ม</a:t>
          </a:r>
          <a:r>
            <a:rPr lang="th-TH" sz="2300" b="1" kern="1200" dirty="0" smtClean="0">
              <a:latin typeface="TH Niramit AS" panose="02000506000000020004" pitchFamily="2" charset="-34"/>
              <a:ea typeface="TH SarabunPSK" panose="020B0500040200020003" pitchFamily="34" charset="-34"/>
              <a:cs typeface="TH Niramit AS" panose="02000506000000020004" pitchFamily="2" charset="-34"/>
            </a:rPr>
            <a:t>กลุ่มนำเสนอวิธีการค้นหาข้อมูลที่ได้ข้อมูลถูกต้องสมบูรณ์</a:t>
          </a:r>
          <a:endParaRPr lang="th-TH" sz="2300" b="1" kern="1200" dirty="0">
            <a:latin typeface="TH Niramit AS" panose="02000506000000020004" pitchFamily="2" charset="-34"/>
            <a:cs typeface="TH Niramit AS" panose="02000506000000020004" pitchFamily="2" charset="-34"/>
          </a:endParaRPr>
        </a:p>
      </dsp:txBody>
      <dsp:txXfrm rot="-5400000">
        <a:off x="1197635" y="3093161"/>
        <a:ext cx="4844076" cy="100351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23083E-8DA9-48C2-A53D-4B0AABDAFCF0}">
      <dsp:nvSpPr>
        <dsp:cNvPr id="0" name=""/>
        <dsp:cNvSpPr/>
      </dsp:nvSpPr>
      <dsp:spPr>
        <a:xfrm>
          <a:off x="-5291855" y="-810449"/>
          <a:ext cx="6301418" cy="6301418"/>
        </a:xfrm>
        <a:prstGeom prst="blockArc">
          <a:avLst>
            <a:gd name="adj1" fmla="val 18900000"/>
            <a:gd name="adj2" fmla="val 2700000"/>
            <a:gd name="adj3" fmla="val 343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EBF6DA-11D8-44CE-8B7F-45701DE8230A}">
      <dsp:nvSpPr>
        <dsp:cNvPr id="0" name=""/>
        <dsp:cNvSpPr/>
      </dsp:nvSpPr>
      <dsp:spPr>
        <a:xfrm>
          <a:off x="528566" y="276665"/>
          <a:ext cx="7399398" cy="88639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ค้นหารูปสถานที่ท่องเที่ยวสำคัญ แล้วส่งให้เพื่อนค้นหาว่ารูปนั้นอยู่ในจังหวัดใด และมีวิธีการค้นหาอย่างไร ให้อธิบาย</a:t>
          </a:r>
          <a:endParaRPr lang="th-TH" sz="2400" kern="1200" dirty="0">
            <a:solidFill>
              <a:schemeClr val="tx1"/>
            </a:solidFill>
          </a:endParaRPr>
        </a:p>
      </dsp:txBody>
      <dsp:txXfrm>
        <a:off x="528566" y="276665"/>
        <a:ext cx="7399398" cy="886397"/>
      </dsp:txXfrm>
    </dsp:sp>
    <dsp:sp modelId="{C36BA050-B342-45AB-BCD9-BA13CE337543}">
      <dsp:nvSpPr>
        <dsp:cNvPr id="0" name=""/>
        <dsp:cNvSpPr/>
      </dsp:nvSpPr>
      <dsp:spPr>
        <a:xfrm>
          <a:off x="78534" y="269831"/>
          <a:ext cx="900063" cy="9000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7174CC-E125-480A-B703-EB44F240C6A0}">
      <dsp:nvSpPr>
        <dsp:cNvPr id="0" name=""/>
        <dsp:cNvSpPr/>
      </dsp:nvSpPr>
      <dsp:spPr>
        <a:xfrm>
          <a:off x="941387" y="1318154"/>
          <a:ext cx="6986576" cy="963946"/>
        </a:xfrm>
        <a:prstGeom prst="rect">
          <a:avLst/>
        </a:prstGeom>
        <a:solidFill>
          <a:schemeClr val="accent4">
            <a:hueOff val="-658527"/>
            <a:satOff val="7436"/>
            <a:lumOff val="39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สมัครอี</a:t>
          </a:r>
          <a:r>
            <a:rPr lang="th-TH" sz="2400" b="1" kern="1200" dirty="0" err="1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เมล</a:t>
          </a:r>
          <a:r>
            <a:rPr lang="th-TH" sz="2400" b="1" kern="1200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 แล้วให้เขียนอีเม</a:t>
          </a:r>
          <a:r>
            <a:rPr lang="th-TH" sz="2400" b="1" kern="1200" dirty="0" err="1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ลส่ง</a:t>
          </a:r>
          <a:r>
            <a:rPr lang="th-TH" sz="2400" b="1" kern="1200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ถึงครู และแนบรูปนักเรียนถ่ายด้วยตนเอง พร้อมสำเนาถึงเพื่อนอย่างน้อย 2 คน</a:t>
          </a:r>
          <a:endParaRPr lang="th-TH" sz="2400" kern="1200" dirty="0">
            <a:solidFill>
              <a:schemeClr val="tx1"/>
            </a:solidFill>
          </a:endParaRPr>
        </a:p>
      </dsp:txBody>
      <dsp:txXfrm>
        <a:off x="941387" y="1318154"/>
        <a:ext cx="6986576" cy="963946"/>
      </dsp:txXfrm>
    </dsp:sp>
    <dsp:sp modelId="{9D3885DD-0B2D-4044-BAB9-B12366F1F1C9}">
      <dsp:nvSpPr>
        <dsp:cNvPr id="0" name=""/>
        <dsp:cNvSpPr/>
      </dsp:nvSpPr>
      <dsp:spPr>
        <a:xfrm>
          <a:off x="491355" y="1350095"/>
          <a:ext cx="900063" cy="9000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658527"/>
              <a:satOff val="7436"/>
              <a:lumOff val="398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78E6A8-F720-4C91-9371-E748DA781607}">
      <dsp:nvSpPr>
        <dsp:cNvPr id="0" name=""/>
        <dsp:cNvSpPr/>
      </dsp:nvSpPr>
      <dsp:spPr>
        <a:xfrm>
          <a:off x="941387" y="2448415"/>
          <a:ext cx="6986576" cy="863953"/>
        </a:xfrm>
        <a:prstGeom prst="rect">
          <a:avLst/>
        </a:prstGeom>
        <a:solidFill>
          <a:schemeClr val="accent4">
            <a:hueOff val="-1317055"/>
            <a:satOff val="14873"/>
            <a:lumOff val="79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err="1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แชท</a:t>
          </a:r>
          <a:r>
            <a:rPr lang="th-TH" sz="2400" b="1" kern="1200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กันเป็นกลุ่มแบบวีดิโอ(</a:t>
          </a:r>
          <a:r>
            <a:rPr lang="th-TH" sz="2400" b="1" kern="1200" dirty="0" err="1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Video</a:t>
          </a:r>
          <a:r>
            <a:rPr lang="th-TH" sz="2400" b="1" kern="1200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 </a:t>
          </a:r>
          <a:r>
            <a:rPr lang="th-TH" sz="2400" b="1" kern="1200" dirty="0" err="1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Call</a:t>
          </a:r>
          <a:r>
            <a:rPr lang="th-TH" sz="2400" b="1" kern="1200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) โดยมีสมาชิกอย่างน้อย 4 คน</a:t>
          </a:r>
          <a:endParaRPr lang="th-TH" sz="2400" b="1" kern="1200" dirty="0">
            <a:solidFill>
              <a:schemeClr val="tx1"/>
            </a:solidFill>
            <a:latin typeface="TH Niramit AS" panose="02000506000000020004" pitchFamily="2" charset="-34"/>
            <a:cs typeface="TH Niramit AS" panose="02000506000000020004" pitchFamily="2" charset="-34"/>
          </a:endParaRPr>
        </a:p>
      </dsp:txBody>
      <dsp:txXfrm>
        <a:off x="941387" y="2448415"/>
        <a:ext cx="6986576" cy="863953"/>
      </dsp:txXfrm>
    </dsp:sp>
    <dsp:sp modelId="{32C8A8F0-5EF9-4D46-BB01-D715ED2D75AC}">
      <dsp:nvSpPr>
        <dsp:cNvPr id="0" name=""/>
        <dsp:cNvSpPr/>
      </dsp:nvSpPr>
      <dsp:spPr>
        <a:xfrm>
          <a:off x="491355" y="2430360"/>
          <a:ext cx="900063" cy="9000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317055"/>
              <a:satOff val="14873"/>
              <a:lumOff val="79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986325-FC7B-454D-9856-84EF0EB001FB}">
      <dsp:nvSpPr>
        <dsp:cNvPr id="0" name=""/>
        <dsp:cNvSpPr/>
      </dsp:nvSpPr>
      <dsp:spPr>
        <a:xfrm>
          <a:off x="528566" y="3528823"/>
          <a:ext cx="7399398" cy="863665"/>
        </a:xfrm>
        <a:prstGeom prst="rect">
          <a:avLst/>
        </a:prstGeom>
        <a:solidFill>
          <a:schemeClr val="accent4">
            <a:hueOff val="-1975582"/>
            <a:satOff val="22309"/>
            <a:lumOff val="1196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ในชุมชนใกล้บ้านและโรงเรียน มีบริการหรือร้านค้าใดบ้างที่รับชำระค่าสินค้าโดยการใช้เงินอิเล็กทรอนิกส์แทนการใช้เงินสด</a:t>
          </a:r>
          <a:endParaRPr lang="th-TH" sz="2400" b="1" kern="1200" dirty="0">
            <a:solidFill>
              <a:schemeClr val="tx1"/>
            </a:solidFill>
            <a:latin typeface="TH Niramit AS" panose="02000506000000020004" pitchFamily="2" charset="-34"/>
            <a:cs typeface="TH Niramit AS" panose="02000506000000020004" pitchFamily="2" charset="-34"/>
          </a:endParaRPr>
        </a:p>
      </dsp:txBody>
      <dsp:txXfrm>
        <a:off x="528566" y="3528823"/>
        <a:ext cx="7399398" cy="863665"/>
      </dsp:txXfrm>
    </dsp:sp>
    <dsp:sp modelId="{6EDB6173-72F3-429C-BD17-5EB1C09F7262}">
      <dsp:nvSpPr>
        <dsp:cNvPr id="0" name=""/>
        <dsp:cNvSpPr/>
      </dsp:nvSpPr>
      <dsp:spPr>
        <a:xfrm>
          <a:off x="78534" y="3510624"/>
          <a:ext cx="900063" cy="9000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975582"/>
              <a:satOff val="22309"/>
              <a:lumOff val="1196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820EA-07EF-48FF-AA8B-23280D42F305}" type="datetimeFigureOut">
              <a:rPr lang="th-TH" smtClean="0"/>
              <a:t>28/02/62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F0158-79BC-4FC3-99E1-8C5B955E73D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3588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27T07:32:36.40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-2147483648-2147483648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FC9FC-40E3-4A1D-8A39-940B74FA046B}" type="datetimeFigureOut">
              <a:rPr lang="th-TH" smtClean="0"/>
              <a:t>28/02/62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5845B-6C82-491D-A832-05183DDE1DC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44121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 rotWithShape="1">
          <a:gsLst>
            <a:gs pos="0">
              <a:schemeClr val="bg2">
                <a:lumMod val="75000"/>
              </a:schemeClr>
            </a:gs>
            <a:gs pos="25000">
              <a:schemeClr val="bg2">
                <a:lumMod val="60000"/>
                <a:lumOff val="40000"/>
              </a:schemeClr>
            </a:gs>
            <a:gs pos="100000">
              <a:schemeClr val="bg2">
                <a:lumMod val="20000"/>
                <a:lumOff val="8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48D92626-37D2-4832-BF7A-BC283494A20D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28/02/62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28/02/62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t>‹#›</a:t>
            </a:fld>
            <a:endParaRPr kumimoji="0" lang="en-US" dirty="0"/>
          </a:p>
        </p:txBody>
      </p:sp>
      <p:pic>
        <p:nvPicPr>
          <p:cNvPr id="7" name="Picture 6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28/02/62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28/02/62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28/02/62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28/02/62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28/02/62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28/02/62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28/02/62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solidFill>
            <a:srgbClr val="00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solidFill>
            <a:srgbClr val="FA044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726EE6-9F8B-4EC6-9DE9-BA39DB622264}" type="datetimeFigureOut">
              <a:rPr lang="th-TH" smtClean="0"/>
              <a:t>28/02/62</a:t>
            </a:fld>
            <a:endParaRPr lang="th-T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14" name="Picture 13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  <p:grpSp>
        <p:nvGrpSpPr>
          <p:cNvPr id="15" name="Group 14"/>
          <p:cNvGrpSpPr/>
          <p:nvPr userDrawn="1"/>
        </p:nvGrpSpPr>
        <p:grpSpPr>
          <a:xfrm>
            <a:off x="0" y="6589220"/>
            <a:ext cx="9144000" cy="268780"/>
            <a:chOff x="0" y="4218582"/>
            <a:chExt cx="9144000" cy="537560"/>
          </a:xfrm>
        </p:grpSpPr>
        <p:sp>
          <p:nvSpPr>
            <p:cNvPr id="16" name="Round Same Side Corner Rectangle 15"/>
            <p:cNvSpPr/>
            <p:nvPr/>
          </p:nvSpPr>
          <p:spPr>
            <a:xfrm rot="10800000">
              <a:off x="1489304" y="4218583"/>
              <a:ext cx="1541613" cy="537559"/>
            </a:xfrm>
            <a:prstGeom prst="round2SameRect">
              <a:avLst/>
            </a:prstGeom>
            <a:solidFill>
              <a:srgbClr val="00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Round Same Side Corner Rectangle 16"/>
            <p:cNvSpPr/>
            <p:nvPr/>
          </p:nvSpPr>
          <p:spPr>
            <a:xfrm rot="10800000">
              <a:off x="0" y="4218583"/>
              <a:ext cx="1475656" cy="537559"/>
            </a:xfrm>
            <a:prstGeom prst="round2SameRect">
              <a:avLst/>
            </a:prstGeom>
            <a:solidFill>
              <a:srgbClr val="FA0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Round Same Side Corner Rectangle 18"/>
            <p:cNvSpPr/>
            <p:nvPr/>
          </p:nvSpPr>
          <p:spPr>
            <a:xfrm rot="10800000">
              <a:off x="4552833" y="4218583"/>
              <a:ext cx="1541613" cy="537559"/>
            </a:xfrm>
            <a:prstGeom prst="round2SameRect">
              <a:avLst/>
            </a:prstGeom>
            <a:solidFill>
              <a:srgbClr val="00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Round Same Side Corner Rectangle 19"/>
            <p:cNvSpPr/>
            <p:nvPr/>
          </p:nvSpPr>
          <p:spPr>
            <a:xfrm rot="10800000">
              <a:off x="3063529" y="4218583"/>
              <a:ext cx="1475656" cy="537559"/>
            </a:xfrm>
            <a:prstGeom prst="round2SameRect">
              <a:avLst/>
            </a:prstGeom>
            <a:solidFill>
              <a:srgbClr val="FA0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Round Same Side Corner Rectangle 20"/>
            <p:cNvSpPr/>
            <p:nvPr/>
          </p:nvSpPr>
          <p:spPr>
            <a:xfrm rot="10800000">
              <a:off x="7602387" y="4218582"/>
              <a:ext cx="1541613" cy="537559"/>
            </a:xfrm>
            <a:prstGeom prst="round2SameRect">
              <a:avLst/>
            </a:prstGeom>
            <a:solidFill>
              <a:srgbClr val="00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3" name="Round Same Side Corner Rectangle 22"/>
            <p:cNvSpPr/>
            <p:nvPr/>
          </p:nvSpPr>
          <p:spPr>
            <a:xfrm rot="10800000">
              <a:off x="6113083" y="4218582"/>
              <a:ext cx="1475656" cy="537559"/>
            </a:xfrm>
            <a:prstGeom prst="round2SameRect">
              <a:avLst/>
            </a:prstGeom>
            <a:solidFill>
              <a:srgbClr val="FA0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3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403648" y="2204864"/>
            <a:ext cx="662473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h-TH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กิจกรรมที่ 15</a:t>
            </a:r>
          </a:p>
          <a:p>
            <a:pPr algn="ctr"/>
            <a:r>
              <a:rPr lang="th-TH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การ</a:t>
            </a:r>
            <a:r>
              <a:rPr lang="th-TH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สื่อสารและบริการบน</a:t>
            </a:r>
            <a:r>
              <a:rPr lang="th-TH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เครือข่าย</a:t>
            </a:r>
            <a:endParaRPr lang="th-TH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732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52328" y="1643316"/>
            <a:ext cx="51480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spcAft>
                <a:spcPts val="0"/>
              </a:spcAft>
            </a:pPr>
            <a:r>
              <a:rPr lang="th-TH" sz="32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นักเรียนศึกษา</a:t>
            </a:r>
            <a:r>
              <a:rPr lang="th-TH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หัวข้อ </a:t>
            </a:r>
            <a:r>
              <a:rPr lang="en-US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5.2  </a:t>
            </a:r>
            <a:r>
              <a:rPr lang="th-TH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เรื่อง เครือข่ายคอมพิวเตอร์  จากหนังสือ</a:t>
            </a:r>
            <a:r>
              <a:rPr lang="th-TH" sz="32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เรียน หน้า 105-116</a:t>
            </a:r>
            <a:endParaRPr lang="en-US" sz="2400" b="1" dirty="0">
              <a:effectLst/>
              <a:latin typeface="TH Niramit AS" panose="02000506000000020004" pitchFamily="2" charset="-34"/>
              <a:ea typeface="Times New Roman" panose="02020603050405020304" pitchFamily="18" charset="0"/>
              <a:cs typeface="TH Niramit AS" panose="02000506000000020004" pitchFamily="2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510247"/>
            <a:ext cx="2052573" cy="145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29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tkron\Downloads\Tablet-Wifi-No-Backgrou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042070"/>
            <a:ext cx="1299795" cy="1074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หัวข้อ"/>
          <p:cNvSpPr txBox="1"/>
          <p:nvPr/>
        </p:nvSpPr>
        <p:spPr>
          <a:xfrm>
            <a:off x="1115616" y="980728"/>
            <a:ext cx="7128792" cy="736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pPr algn="ctr"/>
            <a:r>
              <a:rPr lang="th-TH" sz="3600" b="1" dirty="0" smtClean="0">
                <a:solidFill>
                  <a:srgbClr val="0033CC"/>
                </a:solidFill>
              </a:rPr>
              <a:t>การสื่อสารในปัจจุบัน</a:t>
            </a:r>
            <a:endParaRPr sz="3600" b="1" dirty="0">
              <a:solidFill>
                <a:srgbClr val="0033CC"/>
              </a:solidFill>
            </a:endParaRPr>
          </a:p>
        </p:txBody>
      </p:sp>
      <p:pic>
        <p:nvPicPr>
          <p:cNvPr id="2052" name="Picture 4" descr="C:\Users\tkron\Downloads\BigRedSmile-A-new-Computer (1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062" y="2852936"/>
            <a:ext cx="112956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 Same Side Corner Rectangle 4"/>
          <p:cNvSpPr/>
          <p:nvPr/>
        </p:nvSpPr>
        <p:spPr>
          <a:xfrm>
            <a:off x="7411732" y="3487623"/>
            <a:ext cx="864096" cy="1080120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Isosceles Triangle 7"/>
          <p:cNvSpPr/>
          <p:nvPr/>
        </p:nvSpPr>
        <p:spPr>
          <a:xfrm>
            <a:off x="895084" y="3136094"/>
            <a:ext cx="1286978" cy="1512168"/>
          </a:xfrm>
          <a:prstGeom prst="triangle">
            <a:avLst/>
          </a:prstGeom>
          <a:solidFill>
            <a:srgbClr val="FC68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Oval 11"/>
          <p:cNvSpPr/>
          <p:nvPr/>
        </p:nvSpPr>
        <p:spPr>
          <a:xfrm>
            <a:off x="7463276" y="2911559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1" name="Straight Connector 10"/>
          <p:cNvCxnSpPr/>
          <p:nvPr/>
        </p:nvCxnSpPr>
        <p:spPr>
          <a:xfrm>
            <a:off x="3485209" y="335211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1142529" y="2776054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5" name="Straight Connector 14"/>
          <p:cNvCxnSpPr/>
          <p:nvPr/>
        </p:nvCxnSpPr>
        <p:spPr>
          <a:xfrm>
            <a:off x="3485209" y="4027683"/>
            <a:ext cx="27005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485209" y="4185084"/>
            <a:ext cx="27005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1358553" y="4768076"/>
            <a:ext cx="360040" cy="36004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  <a:endParaRPr lang="th-TH" dirty="0"/>
          </a:p>
        </p:txBody>
      </p:sp>
      <p:sp>
        <p:nvSpPr>
          <p:cNvPr id="23" name="Oval 22"/>
          <p:cNvSpPr/>
          <p:nvPr/>
        </p:nvSpPr>
        <p:spPr>
          <a:xfrm>
            <a:off x="7663760" y="4740456"/>
            <a:ext cx="360040" cy="36004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th-TH" dirty="0"/>
          </a:p>
        </p:txBody>
      </p:sp>
      <p:sp>
        <p:nvSpPr>
          <p:cNvPr id="20" name="Freeform 19"/>
          <p:cNvSpPr/>
          <p:nvPr/>
        </p:nvSpPr>
        <p:spPr>
          <a:xfrm>
            <a:off x="3431909" y="3355967"/>
            <a:ext cx="2721935" cy="609750"/>
          </a:xfrm>
          <a:custGeom>
            <a:avLst/>
            <a:gdLst>
              <a:gd name="connsiteX0" fmla="*/ 0 w 2721935"/>
              <a:gd name="connsiteY0" fmla="*/ 577852 h 609750"/>
              <a:gd name="connsiteX1" fmla="*/ 63795 w 2721935"/>
              <a:gd name="connsiteY1" fmla="*/ 524689 h 609750"/>
              <a:gd name="connsiteX2" fmla="*/ 106326 w 2721935"/>
              <a:gd name="connsiteY2" fmla="*/ 471526 h 609750"/>
              <a:gd name="connsiteX3" fmla="*/ 127591 w 2721935"/>
              <a:gd name="connsiteY3" fmla="*/ 439629 h 609750"/>
              <a:gd name="connsiteX4" fmla="*/ 159488 w 2721935"/>
              <a:gd name="connsiteY4" fmla="*/ 418363 h 609750"/>
              <a:gd name="connsiteX5" fmla="*/ 212651 w 2721935"/>
              <a:gd name="connsiteY5" fmla="*/ 375833 h 609750"/>
              <a:gd name="connsiteX6" fmla="*/ 244549 w 2721935"/>
              <a:gd name="connsiteY6" fmla="*/ 386466 h 609750"/>
              <a:gd name="connsiteX7" fmla="*/ 276447 w 2721935"/>
              <a:gd name="connsiteY7" fmla="*/ 460894 h 609750"/>
              <a:gd name="connsiteX8" fmla="*/ 297712 w 2721935"/>
              <a:gd name="connsiteY8" fmla="*/ 492791 h 609750"/>
              <a:gd name="connsiteX9" fmla="*/ 308344 w 2721935"/>
              <a:gd name="connsiteY9" fmla="*/ 535322 h 609750"/>
              <a:gd name="connsiteX10" fmla="*/ 382772 w 2721935"/>
              <a:gd name="connsiteY10" fmla="*/ 492791 h 609750"/>
              <a:gd name="connsiteX11" fmla="*/ 467833 w 2721935"/>
              <a:gd name="connsiteY11" fmla="*/ 397098 h 609750"/>
              <a:gd name="connsiteX12" fmla="*/ 552893 w 2721935"/>
              <a:gd name="connsiteY12" fmla="*/ 333303 h 609750"/>
              <a:gd name="connsiteX13" fmla="*/ 616688 w 2721935"/>
              <a:gd name="connsiteY13" fmla="*/ 280140 h 609750"/>
              <a:gd name="connsiteX14" fmla="*/ 637954 w 2721935"/>
              <a:gd name="connsiteY14" fmla="*/ 248243 h 609750"/>
              <a:gd name="connsiteX15" fmla="*/ 659219 w 2721935"/>
              <a:gd name="connsiteY15" fmla="*/ 205712 h 609750"/>
              <a:gd name="connsiteX16" fmla="*/ 669851 w 2721935"/>
              <a:gd name="connsiteY16" fmla="*/ 237610 h 609750"/>
              <a:gd name="connsiteX17" fmla="*/ 680484 w 2721935"/>
              <a:gd name="connsiteY17" fmla="*/ 322670 h 609750"/>
              <a:gd name="connsiteX18" fmla="*/ 691116 w 2721935"/>
              <a:gd name="connsiteY18" fmla="*/ 354568 h 609750"/>
              <a:gd name="connsiteX19" fmla="*/ 669851 w 2721935"/>
              <a:gd name="connsiteY19" fmla="*/ 418363 h 609750"/>
              <a:gd name="connsiteX20" fmla="*/ 648586 w 2721935"/>
              <a:gd name="connsiteY20" fmla="*/ 482159 h 609750"/>
              <a:gd name="connsiteX21" fmla="*/ 637954 w 2721935"/>
              <a:gd name="connsiteY21" fmla="*/ 514057 h 609750"/>
              <a:gd name="connsiteX22" fmla="*/ 616688 w 2721935"/>
              <a:gd name="connsiteY22" fmla="*/ 535322 h 609750"/>
              <a:gd name="connsiteX23" fmla="*/ 669851 w 2721935"/>
              <a:gd name="connsiteY23" fmla="*/ 503424 h 609750"/>
              <a:gd name="connsiteX24" fmla="*/ 701749 w 2721935"/>
              <a:gd name="connsiteY24" fmla="*/ 471526 h 609750"/>
              <a:gd name="connsiteX25" fmla="*/ 723014 w 2721935"/>
              <a:gd name="connsiteY25" fmla="*/ 439629 h 609750"/>
              <a:gd name="connsiteX26" fmla="*/ 765544 w 2721935"/>
              <a:gd name="connsiteY26" fmla="*/ 407731 h 609750"/>
              <a:gd name="connsiteX27" fmla="*/ 839972 w 2721935"/>
              <a:gd name="connsiteY27" fmla="*/ 333303 h 609750"/>
              <a:gd name="connsiteX28" fmla="*/ 871870 w 2721935"/>
              <a:gd name="connsiteY28" fmla="*/ 301405 h 609750"/>
              <a:gd name="connsiteX29" fmla="*/ 893135 w 2721935"/>
              <a:gd name="connsiteY29" fmla="*/ 333303 h 609750"/>
              <a:gd name="connsiteX30" fmla="*/ 935665 w 2721935"/>
              <a:gd name="connsiteY30" fmla="*/ 312038 h 609750"/>
              <a:gd name="connsiteX31" fmla="*/ 999461 w 2721935"/>
              <a:gd name="connsiteY31" fmla="*/ 258875 h 609750"/>
              <a:gd name="connsiteX32" fmla="*/ 988828 w 2721935"/>
              <a:gd name="connsiteY32" fmla="*/ 301405 h 609750"/>
              <a:gd name="connsiteX33" fmla="*/ 978195 w 2721935"/>
              <a:gd name="connsiteY33" fmla="*/ 333303 h 609750"/>
              <a:gd name="connsiteX34" fmla="*/ 1020726 w 2721935"/>
              <a:gd name="connsiteY34" fmla="*/ 322670 h 609750"/>
              <a:gd name="connsiteX35" fmla="*/ 1063256 w 2721935"/>
              <a:gd name="connsiteY35" fmla="*/ 301405 h 609750"/>
              <a:gd name="connsiteX36" fmla="*/ 1095154 w 2721935"/>
              <a:gd name="connsiteY36" fmla="*/ 290773 h 609750"/>
              <a:gd name="connsiteX37" fmla="*/ 1116419 w 2721935"/>
              <a:gd name="connsiteY37" fmla="*/ 322670 h 609750"/>
              <a:gd name="connsiteX38" fmla="*/ 1127051 w 2721935"/>
              <a:gd name="connsiteY38" fmla="*/ 375833 h 609750"/>
              <a:gd name="connsiteX39" fmla="*/ 1148316 w 2721935"/>
              <a:gd name="connsiteY39" fmla="*/ 343936 h 609750"/>
              <a:gd name="connsiteX40" fmla="*/ 1212112 w 2721935"/>
              <a:gd name="connsiteY40" fmla="*/ 301405 h 609750"/>
              <a:gd name="connsiteX41" fmla="*/ 1244009 w 2721935"/>
              <a:gd name="connsiteY41" fmla="*/ 322670 h 609750"/>
              <a:gd name="connsiteX42" fmla="*/ 1297172 w 2721935"/>
              <a:gd name="connsiteY42" fmla="*/ 322670 h 609750"/>
              <a:gd name="connsiteX43" fmla="*/ 1339702 w 2721935"/>
              <a:gd name="connsiteY43" fmla="*/ 343936 h 609750"/>
              <a:gd name="connsiteX44" fmla="*/ 1350335 w 2721935"/>
              <a:gd name="connsiteY44" fmla="*/ 386466 h 609750"/>
              <a:gd name="connsiteX45" fmla="*/ 1371600 w 2721935"/>
              <a:gd name="connsiteY45" fmla="*/ 535322 h 609750"/>
              <a:gd name="connsiteX46" fmla="*/ 1424763 w 2721935"/>
              <a:gd name="connsiteY46" fmla="*/ 514057 h 609750"/>
              <a:gd name="connsiteX47" fmla="*/ 1467293 w 2721935"/>
              <a:gd name="connsiteY47" fmla="*/ 450261 h 609750"/>
              <a:gd name="connsiteX48" fmla="*/ 1488558 w 2721935"/>
              <a:gd name="connsiteY48" fmla="*/ 482159 h 609750"/>
              <a:gd name="connsiteX49" fmla="*/ 1552354 w 2721935"/>
              <a:gd name="connsiteY49" fmla="*/ 407731 h 609750"/>
              <a:gd name="connsiteX50" fmla="*/ 1605516 w 2721935"/>
              <a:gd name="connsiteY50" fmla="*/ 439629 h 609750"/>
              <a:gd name="connsiteX51" fmla="*/ 1648047 w 2721935"/>
              <a:gd name="connsiteY51" fmla="*/ 524689 h 609750"/>
              <a:gd name="connsiteX52" fmla="*/ 1690577 w 2721935"/>
              <a:gd name="connsiteY52" fmla="*/ 545954 h 609750"/>
              <a:gd name="connsiteX53" fmla="*/ 1669312 w 2721935"/>
              <a:gd name="connsiteY53" fmla="*/ 365201 h 609750"/>
              <a:gd name="connsiteX54" fmla="*/ 1648047 w 2721935"/>
              <a:gd name="connsiteY54" fmla="*/ 258875 h 609750"/>
              <a:gd name="connsiteX55" fmla="*/ 1626781 w 2721935"/>
              <a:gd name="connsiteY55" fmla="*/ 152550 h 609750"/>
              <a:gd name="connsiteX56" fmla="*/ 1637414 w 2721935"/>
              <a:gd name="connsiteY56" fmla="*/ 3694 h 609750"/>
              <a:gd name="connsiteX57" fmla="*/ 1658679 w 2721935"/>
              <a:gd name="connsiteY57" fmla="*/ 56857 h 609750"/>
              <a:gd name="connsiteX58" fmla="*/ 1711842 w 2721935"/>
              <a:gd name="connsiteY58" fmla="*/ 163182 h 609750"/>
              <a:gd name="connsiteX59" fmla="*/ 1733107 w 2721935"/>
              <a:gd name="connsiteY59" fmla="*/ 195080 h 609750"/>
              <a:gd name="connsiteX60" fmla="*/ 1818168 w 2721935"/>
              <a:gd name="connsiteY60" fmla="*/ 375833 h 609750"/>
              <a:gd name="connsiteX61" fmla="*/ 1871330 w 2721935"/>
              <a:gd name="connsiteY61" fmla="*/ 428996 h 609750"/>
              <a:gd name="connsiteX62" fmla="*/ 1903228 w 2721935"/>
              <a:gd name="connsiteY62" fmla="*/ 471526 h 609750"/>
              <a:gd name="connsiteX63" fmla="*/ 1892595 w 2721935"/>
              <a:gd name="connsiteY63" fmla="*/ 439629 h 609750"/>
              <a:gd name="connsiteX64" fmla="*/ 1903228 w 2721935"/>
              <a:gd name="connsiteY64" fmla="*/ 184447 h 609750"/>
              <a:gd name="connsiteX65" fmla="*/ 2009554 w 2721935"/>
              <a:gd name="connsiteY65" fmla="*/ 333303 h 609750"/>
              <a:gd name="connsiteX66" fmla="*/ 2052084 w 2721935"/>
              <a:gd name="connsiteY66" fmla="*/ 418363 h 609750"/>
              <a:gd name="connsiteX67" fmla="*/ 2105247 w 2721935"/>
              <a:gd name="connsiteY67" fmla="*/ 503424 h 609750"/>
              <a:gd name="connsiteX68" fmla="*/ 2126512 w 2721935"/>
              <a:gd name="connsiteY68" fmla="*/ 545954 h 609750"/>
              <a:gd name="connsiteX69" fmla="*/ 2115879 w 2721935"/>
              <a:gd name="connsiteY69" fmla="*/ 503424 h 609750"/>
              <a:gd name="connsiteX70" fmla="*/ 2179674 w 2721935"/>
              <a:gd name="connsiteY70" fmla="*/ 386466 h 609750"/>
              <a:gd name="connsiteX71" fmla="*/ 2222205 w 2721935"/>
              <a:gd name="connsiteY71" fmla="*/ 343936 h 609750"/>
              <a:gd name="connsiteX72" fmla="*/ 2286000 w 2721935"/>
              <a:gd name="connsiteY72" fmla="*/ 428996 h 609750"/>
              <a:gd name="connsiteX73" fmla="*/ 2339163 w 2721935"/>
              <a:gd name="connsiteY73" fmla="*/ 514057 h 609750"/>
              <a:gd name="connsiteX74" fmla="*/ 2402958 w 2721935"/>
              <a:gd name="connsiteY74" fmla="*/ 577852 h 609750"/>
              <a:gd name="connsiteX75" fmla="*/ 2413591 w 2721935"/>
              <a:gd name="connsiteY75" fmla="*/ 609750 h 609750"/>
              <a:gd name="connsiteX76" fmla="*/ 2445488 w 2721935"/>
              <a:gd name="connsiteY76" fmla="*/ 535322 h 609750"/>
              <a:gd name="connsiteX77" fmla="*/ 2477386 w 2721935"/>
              <a:gd name="connsiteY77" fmla="*/ 471526 h 609750"/>
              <a:gd name="connsiteX78" fmla="*/ 2488019 w 2721935"/>
              <a:gd name="connsiteY78" fmla="*/ 439629 h 609750"/>
              <a:gd name="connsiteX79" fmla="*/ 2509284 w 2721935"/>
              <a:gd name="connsiteY79" fmla="*/ 397098 h 609750"/>
              <a:gd name="connsiteX80" fmla="*/ 2519916 w 2721935"/>
              <a:gd name="connsiteY80" fmla="*/ 365201 h 609750"/>
              <a:gd name="connsiteX81" fmla="*/ 2551814 w 2721935"/>
              <a:gd name="connsiteY81" fmla="*/ 354568 h 609750"/>
              <a:gd name="connsiteX82" fmla="*/ 2626242 w 2721935"/>
              <a:gd name="connsiteY82" fmla="*/ 407731 h 609750"/>
              <a:gd name="connsiteX83" fmla="*/ 2668772 w 2721935"/>
              <a:gd name="connsiteY83" fmla="*/ 418363 h 609750"/>
              <a:gd name="connsiteX84" fmla="*/ 2721935 w 2721935"/>
              <a:gd name="connsiteY84" fmla="*/ 450261 h 6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2721935" h="609750">
                <a:moveTo>
                  <a:pt x="0" y="577852"/>
                </a:moveTo>
                <a:cubicBezTo>
                  <a:pt x="21265" y="560131"/>
                  <a:pt x="44222" y="544262"/>
                  <a:pt x="63795" y="524689"/>
                </a:cubicBezTo>
                <a:cubicBezTo>
                  <a:pt x="79842" y="508642"/>
                  <a:pt x="92709" y="489681"/>
                  <a:pt x="106326" y="471526"/>
                </a:cubicBezTo>
                <a:cubicBezTo>
                  <a:pt x="113993" y="461303"/>
                  <a:pt x="118555" y="448665"/>
                  <a:pt x="127591" y="439629"/>
                </a:cubicBezTo>
                <a:cubicBezTo>
                  <a:pt x="136627" y="430593"/>
                  <a:pt x="149510" y="426346"/>
                  <a:pt x="159488" y="418363"/>
                </a:cubicBezTo>
                <a:cubicBezTo>
                  <a:pt x="235229" y="357769"/>
                  <a:pt x="114491" y="441274"/>
                  <a:pt x="212651" y="375833"/>
                </a:cubicBezTo>
                <a:cubicBezTo>
                  <a:pt x="223284" y="379377"/>
                  <a:pt x="235797" y="379465"/>
                  <a:pt x="244549" y="386466"/>
                </a:cubicBezTo>
                <a:cubicBezTo>
                  <a:pt x="273564" y="409677"/>
                  <a:pt x="263122" y="429803"/>
                  <a:pt x="276447" y="460894"/>
                </a:cubicBezTo>
                <a:cubicBezTo>
                  <a:pt x="281481" y="472639"/>
                  <a:pt x="290624" y="482159"/>
                  <a:pt x="297712" y="492791"/>
                </a:cubicBezTo>
                <a:cubicBezTo>
                  <a:pt x="301256" y="506968"/>
                  <a:pt x="295813" y="527803"/>
                  <a:pt x="308344" y="535322"/>
                </a:cubicBezTo>
                <a:cubicBezTo>
                  <a:pt x="333929" y="550673"/>
                  <a:pt x="372989" y="504531"/>
                  <a:pt x="382772" y="492791"/>
                </a:cubicBezTo>
                <a:cubicBezTo>
                  <a:pt x="428824" y="437530"/>
                  <a:pt x="375927" y="466027"/>
                  <a:pt x="467833" y="397098"/>
                </a:cubicBezTo>
                <a:cubicBezTo>
                  <a:pt x="496186" y="375833"/>
                  <a:pt x="527832" y="358364"/>
                  <a:pt x="552893" y="333303"/>
                </a:cubicBezTo>
                <a:cubicBezTo>
                  <a:pt x="593827" y="292369"/>
                  <a:pt x="572280" y="309746"/>
                  <a:pt x="616688" y="280140"/>
                </a:cubicBezTo>
                <a:cubicBezTo>
                  <a:pt x="623777" y="269508"/>
                  <a:pt x="631614" y="259338"/>
                  <a:pt x="637954" y="248243"/>
                </a:cubicBezTo>
                <a:cubicBezTo>
                  <a:pt x="645818" y="234481"/>
                  <a:pt x="644182" y="210725"/>
                  <a:pt x="659219" y="205712"/>
                </a:cubicBezTo>
                <a:cubicBezTo>
                  <a:pt x="669852" y="202168"/>
                  <a:pt x="666307" y="226977"/>
                  <a:pt x="669851" y="237610"/>
                </a:cubicBezTo>
                <a:cubicBezTo>
                  <a:pt x="673395" y="265963"/>
                  <a:pt x="675373" y="294557"/>
                  <a:pt x="680484" y="322670"/>
                </a:cubicBezTo>
                <a:cubicBezTo>
                  <a:pt x="682489" y="333697"/>
                  <a:pt x="692354" y="343429"/>
                  <a:pt x="691116" y="354568"/>
                </a:cubicBezTo>
                <a:cubicBezTo>
                  <a:pt x="688641" y="376846"/>
                  <a:pt x="676939" y="397098"/>
                  <a:pt x="669851" y="418363"/>
                </a:cubicBezTo>
                <a:lnTo>
                  <a:pt x="648586" y="482159"/>
                </a:lnTo>
                <a:cubicBezTo>
                  <a:pt x="645042" y="492792"/>
                  <a:pt x="645879" y="506132"/>
                  <a:pt x="637954" y="514057"/>
                </a:cubicBezTo>
                <a:lnTo>
                  <a:pt x="616688" y="535322"/>
                </a:lnTo>
                <a:cubicBezTo>
                  <a:pt x="596546" y="595749"/>
                  <a:pt x="598131" y="575144"/>
                  <a:pt x="669851" y="503424"/>
                </a:cubicBezTo>
                <a:cubicBezTo>
                  <a:pt x="680484" y="492791"/>
                  <a:pt x="693408" y="484037"/>
                  <a:pt x="701749" y="471526"/>
                </a:cubicBezTo>
                <a:cubicBezTo>
                  <a:pt x="708837" y="460894"/>
                  <a:pt x="713978" y="448665"/>
                  <a:pt x="723014" y="439629"/>
                </a:cubicBezTo>
                <a:cubicBezTo>
                  <a:pt x="735545" y="427098"/>
                  <a:pt x="752432" y="419651"/>
                  <a:pt x="765544" y="407731"/>
                </a:cubicBezTo>
                <a:cubicBezTo>
                  <a:pt x="791505" y="384130"/>
                  <a:pt x="815163" y="358112"/>
                  <a:pt x="839972" y="333303"/>
                </a:cubicBezTo>
                <a:lnTo>
                  <a:pt x="871870" y="301405"/>
                </a:lnTo>
                <a:cubicBezTo>
                  <a:pt x="878958" y="312038"/>
                  <a:pt x="880530" y="331202"/>
                  <a:pt x="893135" y="333303"/>
                </a:cubicBezTo>
                <a:cubicBezTo>
                  <a:pt x="908769" y="335909"/>
                  <a:pt x="922224" y="320439"/>
                  <a:pt x="935665" y="312038"/>
                </a:cubicBezTo>
                <a:cubicBezTo>
                  <a:pt x="969362" y="290977"/>
                  <a:pt x="975198" y="283137"/>
                  <a:pt x="999461" y="258875"/>
                </a:cubicBezTo>
                <a:cubicBezTo>
                  <a:pt x="995917" y="273052"/>
                  <a:pt x="992843" y="287354"/>
                  <a:pt x="988828" y="301405"/>
                </a:cubicBezTo>
                <a:cubicBezTo>
                  <a:pt x="985749" y="312182"/>
                  <a:pt x="968869" y="327086"/>
                  <a:pt x="978195" y="333303"/>
                </a:cubicBezTo>
                <a:cubicBezTo>
                  <a:pt x="990354" y="341409"/>
                  <a:pt x="1007043" y="327801"/>
                  <a:pt x="1020726" y="322670"/>
                </a:cubicBezTo>
                <a:cubicBezTo>
                  <a:pt x="1035567" y="317105"/>
                  <a:pt x="1048688" y="307649"/>
                  <a:pt x="1063256" y="301405"/>
                </a:cubicBezTo>
                <a:cubicBezTo>
                  <a:pt x="1073558" y="296990"/>
                  <a:pt x="1084521" y="294317"/>
                  <a:pt x="1095154" y="290773"/>
                </a:cubicBezTo>
                <a:cubicBezTo>
                  <a:pt x="1102242" y="301405"/>
                  <a:pt x="1111932" y="310705"/>
                  <a:pt x="1116419" y="322670"/>
                </a:cubicBezTo>
                <a:cubicBezTo>
                  <a:pt x="1122764" y="339591"/>
                  <a:pt x="1112015" y="365808"/>
                  <a:pt x="1127051" y="375833"/>
                </a:cubicBezTo>
                <a:cubicBezTo>
                  <a:pt x="1137683" y="382922"/>
                  <a:pt x="1138699" y="352351"/>
                  <a:pt x="1148316" y="343936"/>
                </a:cubicBezTo>
                <a:cubicBezTo>
                  <a:pt x="1167550" y="327106"/>
                  <a:pt x="1212112" y="301405"/>
                  <a:pt x="1212112" y="301405"/>
                </a:cubicBezTo>
                <a:cubicBezTo>
                  <a:pt x="1222744" y="308493"/>
                  <a:pt x="1236026" y="312692"/>
                  <a:pt x="1244009" y="322670"/>
                </a:cubicBezTo>
                <a:cubicBezTo>
                  <a:pt x="1274452" y="360725"/>
                  <a:pt x="1223214" y="378139"/>
                  <a:pt x="1297172" y="322670"/>
                </a:cubicBezTo>
                <a:cubicBezTo>
                  <a:pt x="1311349" y="329759"/>
                  <a:pt x="1329555" y="331760"/>
                  <a:pt x="1339702" y="343936"/>
                </a:cubicBezTo>
                <a:cubicBezTo>
                  <a:pt x="1349057" y="355162"/>
                  <a:pt x="1347469" y="372137"/>
                  <a:pt x="1350335" y="386466"/>
                </a:cubicBezTo>
                <a:cubicBezTo>
                  <a:pt x="1360557" y="437573"/>
                  <a:pt x="1365066" y="483044"/>
                  <a:pt x="1371600" y="535322"/>
                </a:cubicBezTo>
                <a:cubicBezTo>
                  <a:pt x="1389321" y="528234"/>
                  <a:pt x="1408192" y="523526"/>
                  <a:pt x="1424763" y="514057"/>
                </a:cubicBezTo>
                <a:cubicBezTo>
                  <a:pt x="1447493" y="501068"/>
                  <a:pt x="1456949" y="470949"/>
                  <a:pt x="1467293" y="450261"/>
                </a:cubicBezTo>
                <a:cubicBezTo>
                  <a:pt x="1474381" y="460894"/>
                  <a:pt x="1475779" y="482159"/>
                  <a:pt x="1488558" y="482159"/>
                </a:cubicBezTo>
                <a:cubicBezTo>
                  <a:pt x="1523063" y="482159"/>
                  <a:pt x="1541682" y="429074"/>
                  <a:pt x="1552354" y="407731"/>
                </a:cubicBezTo>
                <a:cubicBezTo>
                  <a:pt x="1577446" y="416095"/>
                  <a:pt x="1590920" y="415302"/>
                  <a:pt x="1605516" y="439629"/>
                </a:cubicBezTo>
                <a:cubicBezTo>
                  <a:pt x="1621826" y="466812"/>
                  <a:pt x="1619694" y="510512"/>
                  <a:pt x="1648047" y="524689"/>
                </a:cubicBezTo>
                <a:lnTo>
                  <a:pt x="1690577" y="545954"/>
                </a:lnTo>
                <a:cubicBezTo>
                  <a:pt x="1683489" y="485703"/>
                  <a:pt x="1677159" y="425358"/>
                  <a:pt x="1669312" y="365201"/>
                </a:cubicBezTo>
                <a:cubicBezTo>
                  <a:pt x="1658321" y="280939"/>
                  <a:pt x="1662522" y="326422"/>
                  <a:pt x="1648047" y="258875"/>
                </a:cubicBezTo>
                <a:cubicBezTo>
                  <a:pt x="1640474" y="223534"/>
                  <a:pt x="1633870" y="187992"/>
                  <a:pt x="1626781" y="152550"/>
                </a:cubicBezTo>
                <a:cubicBezTo>
                  <a:pt x="1630325" y="102931"/>
                  <a:pt x="1621683" y="50886"/>
                  <a:pt x="1637414" y="3694"/>
                </a:cubicBezTo>
                <a:cubicBezTo>
                  <a:pt x="1643450" y="-14413"/>
                  <a:pt x="1651977" y="38986"/>
                  <a:pt x="1658679" y="56857"/>
                </a:cubicBezTo>
                <a:cubicBezTo>
                  <a:pt x="1683331" y="122593"/>
                  <a:pt x="1651049" y="61860"/>
                  <a:pt x="1711842" y="163182"/>
                </a:cubicBezTo>
                <a:cubicBezTo>
                  <a:pt x="1718417" y="174140"/>
                  <a:pt x="1727819" y="183447"/>
                  <a:pt x="1733107" y="195080"/>
                </a:cubicBezTo>
                <a:cubicBezTo>
                  <a:pt x="1775737" y="288866"/>
                  <a:pt x="1752806" y="284325"/>
                  <a:pt x="1818168" y="375833"/>
                </a:cubicBezTo>
                <a:cubicBezTo>
                  <a:pt x="1832734" y="396226"/>
                  <a:pt x="1854680" y="410265"/>
                  <a:pt x="1871330" y="428996"/>
                </a:cubicBezTo>
                <a:cubicBezTo>
                  <a:pt x="1883103" y="442241"/>
                  <a:pt x="1892595" y="457349"/>
                  <a:pt x="1903228" y="471526"/>
                </a:cubicBezTo>
                <a:cubicBezTo>
                  <a:pt x="1899684" y="460894"/>
                  <a:pt x="1892595" y="450837"/>
                  <a:pt x="1892595" y="439629"/>
                </a:cubicBezTo>
                <a:cubicBezTo>
                  <a:pt x="1892595" y="354495"/>
                  <a:pt x="1840233" y="241715"/>
                  <a:pt x="1903228" y="184447"/>
                </a:cubicBezTo>
                <a:cubicBezTo>
                  <a:pt x="1948347" y="143430"/>
                  <a:pt x="1976817" y="281859"/>
                  <a:pt x="2009554" y="333303"/>
                </a:cubicBezTo>
                <a:cubicBezTo>
                  <a:pt x="2026573" y="360047"/>
                  <a:pt x="2036543" y="390734"/>
                  <a:pt x="2052084" y="418363"/>
                </a:cubicBezTo>
                <a:cubicBezTo>
                  <a:pt x="2068476" y="447505"/>
                  <a:pt x="2088400" y="474543"/>
                  <a:pt x="2105247" y="503424"/>
                </a:cubicBezTo>
                <a:cubicBezTo>
                  <a:pt x="2113233" y="517115"/>
                  <a:pt x="2110662" y="545954"/>
                  <a:pt x="2126512" y="545954"/>
                </a:cubicBezTo>
                <a:cubicBezTo>
                  <a:pt x="2141125" y="545954"/>
                  <a:pt x="2119423" y="517601"/>
                  <a:pt x="2115879" y="503424"/>
                </a:cubicBezTo>
                <a:cubicBezTo>
                  <a:pt x="2158280" y="376222"/>
                  <a:pt x="2109008" y="499531"/>
                  <a:pt x="2179674" y="386466"/>
                </a:cubicBezTo>
                <a:cubicBezTo>
                  <a:pt x="2209520" y="338713"/>
                  <a:pt x="2164006" y="363334"/>
                  <a:pt x="2222205" y="343936"/>
                </a:cubicBezTo>
                <a:cubicBezTo>
                  <a:pt x="2259362" y="390381"/>
                  <a:pt x="2259668" y="387617"/>
                  <a:pt x="2286000" y="428996"/>
                </a:cubicBezTo>
                <a:cubicBezTo>
                  <a:pt x="2303951" y="457205"/>
                  <a:pt x="2315520" y="490414"/>
                  <a:pt x="2339163" y="514057"/>
                </a:cubicBezTo>
                <a:lnTo>
                  <a:pt x="2402958" y="577852"/>
                </a:lnTo>
                <a:cubicBezTo>
                  <a:pt x="2406502" y="588485"/>
                  <a:pt x="2402383" y="609750"/>
                  <a:pt x="2413591" y="609750"/>
                </a:cubicBezTo>
                <a:cubicBezTo>
                  <a:pt x="2432545" y="609750"/>
                  <a:pt x="2443669" y="539869"/>
                  <a:pt x="2445488" y="535322"/>
                </a:cubicBezTo>
                <a:cubicBezTo>
                  <a:pt x="2454318" y="513247"/>
                  <a:pt x="2467730" y="493252"/>
                  <a:pt x="2477386" y="471526"/>
                </a:cubicBezTo>
                <a:cubicBezTo>
                  <a:pt x="2481938" y="461284"/>
                  <a:pt x="2483604" y="449930"/>
                  <a:pt x="2488019" y="439629"/>
                </a:cubicBezTo>
                <a:cubicBezTo>
                  <a:pt x="2494263" y="425060"/>
                  <a:pt x="2503040" y="411667"/>
                  <a:pt x="2509284" y="397098"/>
                </a:cubicBezTo>
                <a:cubicBezTo>
                  <a:pt x="2513699" y="386797"/>
                  <a:pt x="2511991" y="373126"/>
                  <a:pt x="2519916" y="365201"/>
                </a:cubicBezTo>
                <a:cubicBezTo>
                  <a:pt x="2527841" y="357276"/>
                  <a:pt x="2541181" y="358112"/>
                  <a:pt x="2551814" y="354568"/>
                </a:cubicBezTo>
                <a:cubicBezTo>
                  <a:pt x="2556658" y="358201"/>
                  <a:pt x="2614147" y="402548"/>
                  <a:pt x="2626242" y="407731"/>
                </a:cubicBezTo>
                <a:cubicBezTo>
                  <a:pt x="2639673" y="413487"/>
                  <a:pt x="2654595" y="414819"/>
                  <a:pt x="2668772" y="418363"/>
                </a:cubicBezTo>
                <a:cubicBezTo>
                  <a:pt x="2707264" y="444025"/>
                  <a:pt x="2689240" y="433914"/>
                  <a:pt x="2721935" y="450261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TextBox 20"/>
          <p:cNvSpPr txBox="1"/>
          <p:nvPr/>
        </p:nvSpPr>
        <p:spPr>
          <a:xfrm>
            <a:off x="3789800" y="3317545"/>
            <a:ext cx="1780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 Love You</a:t>
            </a:r>
            <a:endParaRPr lang="th-TH" dirty="0"/>
          </a:p>
        </p:txBody>
      </p:sp>
      <p:sp>
        <p:nvSpPr>
          <p:cNvPr id="22" name="TextBox 21"/>
          <p:cNvSpPr txBox="1"/>
          <p:nvPr/>
        </p:nvSpPr>
        <p:spPr>
          <a:xfrm>
            <a:off x="4182920" y="4250865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0033CC"/>
                </a:solidFill>
              </a:rPr>
              <a:t>ตัวกลาง</a:t>
            </a:r>
            <a:endParaRPr lang="th-TH" b="1" dirty="0">
              <a:solidFill>
                <a:srgbClr val="0033CC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67744" y="4601764"/>
            <a:ext cx="782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0033CC"/>
                </a:solidFill>
              </a:rPr>
              <a:t>ตัวส่ง</a:t>
            </a:r>
            <a:endParaRPr lang="th-TH" b="1" dirty="0">
              <a:solidFill>
                <a:srgbClr val="0033CC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72200" y="4343789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0033CC"/>
                </a:solidFill>
              </a:rPr>
              <a:t>ตัวรับ</a:t>
            </a:r>
            <a:endParaRPr lang="th-TH" b="1" dirty="0">
              <a:solidFill>
                <a:srgbClr val="0033CC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16770" y="2776054"/>
            <a:ext cx="10406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0033CC"/>
                </a:solidFill>
              </a:rPr>
              <a:t>ข่าวสาร</a:t>
            </a:r>
            <a:endParaRPr lang="th-TH" b="1" dirty="0">
              <a:solidFill>
                <a:srgbClr val="0033CC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41331" y="5925095"/>
            <a:ext cx="3156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800" b="1" dirty="0" smtClean="0"/>
              <a:t>ข้อตกลงร่วมกันหรือโพรโทคอล </a:t>
            </a:r>
            <a:r>
              <a:rPr lang="en-US" sz="1800" b="1" dirty="0" smtClean="0"/>
              <a:t>TCP/IP</a:t>
            </a:r>
            <a:endParaRPr lang="th-TH" sz="1800" b="1" dirty="0"/>
          </a:p>
        </p:txBody>
      </p:sp>
    </p:spTree>
    <p:extLst>
      <p:ext uri="{BB962C8B-B14F-4D97-AF65-F5344CB8AC3E}">
        <p14:creationId xmlns:p14="http://schemas.microsoft.com/office/powerpoint/2010/main" val="391134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/>
          <a:lstStyle/>
          <a:p>
            <a:pPr algn="ctr"/>
            <a:r>
              <a:rPr lang="th-TH" b="1" dirty="0" smtClean="0">
                <a:latin typeface="TH Baijam" panose="02000506000000020004" pitchFamily="2" charset="-34"/>
                <a:cs typeface="TH Baijam" panose="02000506000000020004" pitchFamily="2" charset="-34"/>
              </a:rPr>
              <a:t>ร่วมกันอภิปรายสรุปจากสิ่งที่ได้ศึกษา</a:t>
            </a:r>
            <a:endParaRPr lang="th-TH" b="1" dirty="0">
              <a:latin typeface="TH Baijam" panose="02000506000000020004" pitchFamily="2" charset="-34"/>
              <a:cs typeface="TH Baijam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08337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124744"/>
            <a:ext cx="7113984" cy="1143000"/>
          </a:xfrm>
        </p:spPr>
        <p:txBody>
          <a:bodyPr>
            <a:normAutofit/>
          </a:bodyPr>
          <a:lstStyle/>
          <a:p>
            <a:r>
              <a:rPr lang="th-TH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ใช้เครือข่ายคอมพิวเตอรทำอะไรบ้าง</a:t>
            </a:r>
            <a:endParaRPr lang="th-TH" sz="36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7744" y="2564904"/>
            <a:ext cx="5184576" cy="2213600"/>
          </a:xfrm>
        </p:spPr>
        <p:txBody>
          <a:bodyPr>
            <a:no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th-TH" sz="3200" dirty="0" smtClean="0"/>
              <a:t>ใช้โปรแกรมและข้อมูลร่วมกัน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th-TH" sz="3200" dirty="0" smtClean="0"/>
              <a:t>แบ่งปันอุปกรณ์ในเครือข่าย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th-TH" sz="3200" dirty="0" smtClean="0"/>
              <a:t>ติดต่อสื่อสาร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th-TH" sz="3200" dirty="0" smtClean="0"/>
              <a:t>แบ่งปันแหล่งข้อมูลและความรู้</a:t>
            </a:r>
            <a:endParaRPr lang="th-TH" sz="3200" dirty="0"/>
          </a:p>
        </p:txBody>
      </p:sp>
    </p:spTree>
    <p:extLst>
      <p:ext uri="{BB962C8B-B14F-4D97-AF65-F5344CB8AC3E}">
        <p14:creationId xmlns:p14="http://schemas.microsoft.com/office/powerpoint/2010/main" val="3101029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หัวข้อ"/>
          <p:cNvSpPr txBox="1"/>
          <p:nvPr/>
        </p:nvSpPr>
        <p:spPr>
          <a:xfrm>
            <a:off x="891015" y="644765"/>
            <a:ext cx="6034627" cy="736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3600" b="1" dirty="0">
                <a:solidFill>
                  <a:srgbClr val="0033CC"/>
                </a:solidFill>
              </a:rPr>
              <a:t>เครือข่ายคอมพิวเตอร์</a:t>
            </a:r>
            <a:endParaRPr sz="3600" b="1" dirty="0">
              <a:solidFill>
                <a:srgbClr val="0033CC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91015" y="1404468"/>
            <a:ext cx="7692121" cy="557362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แบ่งตามลักษณะการบริหารเครือข่าย</a:t>
            </a:r>
            <a:endParaRPr lang="en-US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7435" y="2228785"/>
            <a:ext cx="7666523" cy="1542247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marL="522368" indent="-522368">
              <a:buAutoNum type="arabicPeriod"/>
            </a:pP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เครือข่ายส่วนบุคคลหรือแพน (</a:t>
            </a: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Personal Area Network: PAN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endParaRPr lang="en-US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522368" indent="-522368">
              <a:buAutoNum type="arabicPeriod"/>
            </a:pP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เครือข่ายเฉพาะที่หรือแลน</a:t>
            </a: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(</a:t>
            </a: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Local Area Network: LAN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endParaRPr lang="en-US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522368" indent="-522368">
              <a:buAutoNum type="arabicPeriod"/>
            </a:pP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เครือข่ายบริเวณกว้างหรือแวน</a:t>
            </a: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(</a:t>
            </a: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Wide Area Network: WAN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endParaRPr lang="en-US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5797" y="3807844"/>
            <a:ext cx="2498156" cy="253820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770" y="4195769"/>
            <a:ext cx="1160715" cy="167857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396" y="4195770"/>
            <a:ext cx="2678572" cy="18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70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หัวข้อ"/>
          <p:cNvSpPr txBox="1"/>
          <p:nvPr/>
        </p:nvSpPr>
        <p:spPr>
          <a:xfrm>
            <a:off x="1763688" y="536166"/>
            <a:ext cx="6034627" cy="736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3600" b="1" dirty="0">
                <a:solidFill>
                  <a:srgbClr val="0033CC"/>
                </a:solidFill>
              </a:rPr>
              <a:t>เครือข่ายคอมพิวเตอร์</a:t>
            </a:r>
            <a:endParaRPr sz="3600" b="1" dirty="0">
              <a:solidFill>
                <a:srgbClr val="0033CC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91015" y="1404468"/>
            <a:ext cx="8219512" cy="557362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แบ่งตามลักษณะการให้บริการ</a:t>
            </a:r>
            <a:endParaRPr lang="en-US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7435" y="2228785"/>
            <a:ext cx="7711149" cy="1542247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marL="522368" indent="-522368">
              <a:buFontTx/>
              <a:buAutoNum type="arabicPeriod"/>
            </a:pP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เครือข่ายแบบรับ-ให้บริการ</a:t>
            </a: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(</a:t>
            </a: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client-server network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เครือข่ายที่มีเครื่องบริการ (</a:t>
            </a: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server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เพื่อรองรับการขอใช้บริการจากเครื่องรับบริการ </a:t>
            </a: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(client)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405" y="4031226"/>
            <a:ext cx="2921183" cy="2392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8732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หัวข้อ"/>
          <p:cNvSpPr txBox="1"/>
          <p:nvPr/>
        </p:nvSpPr>
        <p:spPr>
          <a:xfrm>
            <a:off x="1065784" y="571453"/>
            <a:ext cx="6034627" cy="736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3600" b="1" dirty="0">
                <a:solidFill>
                  <a:srgbClr val="0033CC"/>
                </a:solidFill>
              </a:rPr>
              <a:t>เครือข่ายคอมพิวเตอร์</a:t>
            </a:r>
            <a:endParaRPr sz="3600" b="1" dirty="0">
              <a:solidFill>
                <a:srgbClr val="0033CC"/>
              </a:solidFill>
            </a:endParaRPr>
          </a:p>
        </p:txBody>
      </p:sp>
      <p:grpSp>
        <p:nvGrpSpPr>
          <p:cNvPr id="144" name="Group"/>
          <p:cNvGrpSpPr/>
          <p:nvPr/>
        </p:nvGrpSpPr>
        <p:grpSpPr>
          <a:xfrm>
            <a:off x="-117849" y="6621333"/>
            <a:ext cx="9272541" cy="413966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26" name="Rectangle 25"/>
          <p:cNvSpPr/>
          <p:nvPr/>
        </p:nvSpPr>
        <p:spPr>
          <a:xfrm>
            <a:off x="891015" y="1404468"/>
            <a:ext cx="7692121" cy="557362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แบ่งตามลักษณะการให้บริการ</a:t>
            </a:r>
            <a:endParaRPr lang="en-US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7436" y="2228784"/>
            <a:ext cx="7216376" cy="1542247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l"/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2. 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เครือข่ายระดับเดียวกัน (</a:t>
            </a: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Peer to Peer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en-US" sz="3200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netwrok</a:t>
            </a: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: P2P network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)เครือข่ายที่แต่ละเครื่องเป็นได้ทั้งผู้ให้บริการและผู้รับบริการ</a:t>
            </a:r>
            <a:endParaRPr lang="en-US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128" y="3547260"/>
            <a:ext cx="2955942" cy="236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951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206704"/>
            <a:ext cx="1334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/>
              <a:t>ตัวกลาง</a:t>
            </a:r>
            <a:endParaRPr lang="th-TH" sz="3600" b="1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608049314"/>
              </p:ext>
            </p:extLst>
          </p:nvPr>
        </p:nvGraphicFramePr>
        <p:xfrm>
          <a:off x="1331640" y="16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C:\Users\tkron\Downloads\micro-usb-charging-cable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685424"/>
            <a:ext cx="1512168" cy="123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920" y="1435988"/>
            <a:ext cx="1969999" cy="95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9748">
            <a:off x="7666318" y="2891046"/>
            <a:ext cx="775698" cy="1294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287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206704"/>
            <a:ext cx="1334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/>
              <a:t>ตัวกลาง</a:t>
            </a:r>
            <a:endParaRPr lang="th-TH" sz="3600" b="1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455387588"/>
              </p:ext>
            </p:extLst>
          </p:nvPr>
        </p:nvGraphicFramePr>
        <p:xfrm>
          <a:off x="1403648" y="156064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C:\Users\tkron\Downloads\1516386430 (1)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189" y="3848873"/>
            <a:ext cx="1131267" cy="841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tkron\Downloads\wideopenwifi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920" y="5008961"/>
            <a:ext cx="1799803" cy="125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tkron\Downloads\Bluetooth-Icon-red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756" y="2276872"/>
            <a:ext cx="742132" cy="107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3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84497" y="903252"/>
            <a:ext cx="2581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solidFill>
                  <a:srgbClr val="0033CC"/>
                </a:solidFill>
              </a:rPr>
              <a:t>อุปกรณ์เครือข่าย</a:t>
            </a:r>
            <a:endParaRPr lang="th-TH" sz="3600" b="1" dirty="0">
              <a:solidFill>
                <a:srgbClr val="0033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93398" y="2266419"/>
            <a:ext cx="17924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สวิตช์ </a:t>
            </a:r>
            <a:r>
              <a:rPr lang="en-US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(switch)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9964" y="3140968"/>
            <a:ext cx="5307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ไวร์เลสแอคเซสพอยด์ </a:t>
            </a:r>
            <a:r>
              <a:rPr lang="en-US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(Wireless Access Point)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9964" y="3950333"/>
            <a:ext cx="1967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เราเตอร์</a:t>
            </a:r>
            <a:r>
              <a:rPr lang="en-US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(router)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51567" y="4797152"/>
            <a:ext cx="3780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ไวร์เลสเราเตอร์</a:t>
            </a:r>
            <a:r>
              <a:rPr lang="en-US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(wireless router)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66419"/>
            <a:ext cx="1334606" cy="569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787358"/>
            <a:ext cx="1201980" cy="86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26549"/>
            <a:ext cx="1900858" cy="747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818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1052736"/>
            <a:ext cx="9001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spcAft>
                <a:spcPts val="0"/>
              </a:spcAft>
            </a:pPr>
            <a:r>
              <a:rPr lang="th-TH" sz="32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อภิปราย</a:t>
            </a:r>
            <a:r>
              <a:rPr lang="th-TH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เกี่ยวกับการสื่อสารที่ผู้เรียนพบในชีวิตประจำวัน  เช่น  การพูดคุย การประกาศ การใช้โทรศัพท์  การใช้เครือข่ายสังคม</a:t>
            </a:r>
            <a:endParaRPr lang="en-US" sz="2400" b="1" dirty="0">
              <a:effectLst/>
              <a:latin typeface="TH Niramit AS" panose="02000506000000020004" pitchFamily="2" charset="-34"/>
              <a:ea typeface="Times New Roman" panose="02020603050405020304" pitchFamily="18" charset="0"/>
              <a:cs typeface="TH Niramit AS" panose="02000506000000020004" pitchFamily="2" charset="-34"/>
            </a:endParaRPr>
          </a:p>
        </p:txBody>
      </p:sp>
      <p:sp>
        <p:nvSpPr>
          <p:cNvPr id="3" name="Oval Callout 2"/>
          <p:cNvSpPr/>
          <p:nvPr/>
        </p:nvSpPr>
        <p:spPr>
          <a:xfrm>
            <a:off x="899592" y="2348880"/>
            <a:ext cx="4752528" cy="2310257"/>
          </a:xfrm>
          <a:prstGeom prst="wedgeEllipseCallout">
            <a:avLst>
              <a:gd name="adj1" fmla="val 48421"/>
              <a:gd name="adj2" fmla="val 58591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4" name="Picture 2" descr="students group work by pietlu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150738"/>
            <a:ext cx="2923832" cy="2179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Somewhat Facebook by gsantn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356992"/>
            <a:ext cx="586790" cy="616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acebook by PeterBrough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883808"/>
            <a:ext cx="997387" cy="487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mail sharing icon by Hopper26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151" y="2697121"/>
            <a:ext cx="689700" cy="68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elephone refixed by Lazur URH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613" y="3041971"/>
            <a:ext cx="985351" cy="81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cono telefono azul by codix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546" y="3674261"/>
            <a:ext cx="688718" cy="69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Bulletin board by Moini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280" y="2535082"/>
            <a:ext cx="1519491" cy="121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36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87624" y="2276872"/>
            <a:ext cx="741682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ผู้เรียนแต่ละกลุ่มเลือกรูปแบบและวิธีการสื่อสารผ่านเครือข่ายคอมพิวเตอร์ </a:t>
            </a:r>
            <a:r>
              <a:rPr lang="en-US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1 </a:t>
            </a:r>
            <a:r>
              <a:rPr lang="th-TH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วิธี เช่น การส่งข้อความแบบกลุ่มใน </a:t>
            </a:r>
            <a:r>
              <a:rPr lang="en-US" sz="32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Facebook</a:t>
            </a:r>
            <a:r>
              <a:rPr lang="th-TH" sz="32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 แล้วทำใบกิจกรรมที่ 15.2 เรื่อง เครือข่ายคอมพิวเตอร์</a:t>
            </a:r>
            <a:endParaRPr lang="th-TH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6205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55776" y="1268760"/>
            <a:ext cx="56886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ครูกำหนดข้อมูล</a:t>
            </a:r>
            <a:r>
              <a:rPr lang="th-TH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ให้นักเรียนแต่ละกลุ่มทำการสื่อสารในเวลาที่กำหนด แล้วบันทึกการทำกิจกรรมลงในใบกิจกรรมที่ </a:t>
            </a:r>
            <a:r>
              <a:rPr lang="en-US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15.2 </a:t>
            </a:r>
            <a:r>
              <a:rPr lang="th-TH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เรื่อง เครือข่ายคอมพิวเตอร์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3" name="Picture 2" descr="C:\Users\tkron\Downloads\pic-actPowerCSM1\icon-ac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58455"/>
            <a:ext cx="923734" cy="965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67544" y="3284984"/>
            <a:ext cx="8136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spcAft>
                <a:spcPts val="0"/>
              </a:spcAft>
            </a:pPr>
            <a:r>
              <a:rPr lang="th-TH" sz="18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โปรแกรม</a:t>
            </a:r>
            <a:r>
              <a:rPr lang="en-US" sz="18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/</a:t>
            </a:r>
            <a:r>
              <a:rPr lang="th-TH" sz="18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เครื่องมือ </a:t>
            </a:r>
            <a:r>
              <a:rPr lang="en-US" sz="18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……………………………………………………………………………………..………..………………….</a:t>
            </a:r>
            <a:endParaRPr lang="en-US" sz="1400" b="1" dirty="0">
              <a:latin typeface="TH Niramit AS" panose="02000506000000020004" pitchFamily="2" charset="-34"/>
              <a:ea typeface="Times New Roman" panose="02020603050405020304" pitchFamily="18" charset="0"/>
              <a:cs typeface="TH Niramit AS" panose="02000506000000020004" pitchFamily="2" charset="-34"/>
            </a:endParaRPr>
          </a:p>
          <a:p>
            <a:pPr indent="457200">
              <a:spcAft>
                <a:spcPts val="0"/>
              </a:spcAft>
            </a:pPr>
            <a:r>
              <a:rPr lang="en-US" sz="18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………...…………...………………………………………………………………………………………………………....…………..</a:t>
            </a:r>
            <a:endParaRPr lang="en-US" sz="1400" b="1" dirty="0">
              <a:latin typeface="TH Niramit AS" panose="02000506000000020004" pitchFamily="2" charset="-34"/>
              <a:ea typeface="Times New Roman" panose="02020603050405020304" pitchFamily="18" charset="0"/>
              <a:cs typeface="TH Niramit AS" panose="02000506000000020004" pitchFamily="2" charset="-34"/>
            </a:endParaRPr>
          </a:p>
          <a:p>
            <a:pPr indent="457200">
              <a:spcAft>
                <a:spcPts val="0"/>
              </a:spcAft>
            </a:pPr>
            <a:r>
              <a:rPr lang="th-TH" sz="18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วิธีการสื่อสาร</a:t>
            </a:r>
            <a:r>
              <a:rPr lang="en-US" sz="18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………………………………………………………………………………..…………</a:t>
            </a:r>
            <a:r>
              <a:rPr lang="en-US" sz="18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………</a:t>
            </a:r>
            <a:r>
              <a:rPr lang="en-US" sz="18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………………………</a:t>
            </a:r>
            <a:endParaRPr lang="en-US" sz="1400" b="1" dirty="0">
              <a:latin typeface="TH Niramit AS" panose="02000506000000020004" pitchFamily="2" charset="-34"/>
              <a:ea typeface="Times New Roman" panose="02020603050405020304" pitchFamily="18" charset="0"/>
              <a:cs typeface="TH Niramit AS" panose="02000506000000020004" pitchFamily="2" charset="-34"/>
            </a:endParaRPr>
          </a:p>
          <a:p>
            <a:pPr indent="457200">
              <a:spcAft>
                <a:spcPts val="0"/>
              </a:spcAft>
            </a:pPr>
            <a:r>
              <a:rPr lang="en-US" sz="18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……………………………………………………………………………………………………………………………………………...</a:t>
            </a:r>
            <a:endParaRPr lang="en-US" sz="1400" b="1" dirty="0">
              <a:latin typeface="TH Niramit AS" panose="02000506000000020004" pitchFamily="2" charset="-34"/>
              <a:ea typeface="Times New Roman" panose="02020603050405020304" pitchFamily="18" charset="0"/>
              <a:cs typeface="TH Niramit AS" panose="02000506000000020004" pitchFamily="2" charset="-34"/>
            </a:endParaRPr>
          </a:p>
          <a:p>
            <a:pPr indent="457200">
              <a:spcAft>
                <a:spcPts val="0"/>
              </a:spcAft>
            </a:pPr>
            <a:r>
              <a:rPr lang="th-TH" sz="18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เหตุผลที่เลือก</a:t>
            </a:r>
            <a:r>
              <a:rPr lang="en-US" sz="18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…………………………………………………………………………………………</a:t>
            </a:r>
            <a:r>
              <a:rPr lang="en-US" sz="18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………</a:t>
            </a:r>
            <a:r>
              <a:rPr lang="en-US" sz="18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………………………..</a:t>
            </a:r>
            <a:endParaRPr lang="en-US" sz="1400" b="1" dirty="0">
              <a:latin typeface="TH Niramit AS" panose="02000506000000020004" pitchFamily="2" charset="-34"/>
              <a:ea typeface="Times New Roman" panose="02020603050405020304" pitchFamily="18" charset="0"/>
              <a:cs typeface="TH Niramit AS" panose="02000506000000020004" pitchFamily="2" charset="-34"/>
            </a:endParaRPr>
          </a:p>
          <a:p>
            <a:pPr indent="457200">
              <a:spcAft>
                <a:spcPts val="0"/>
              </a:spcAft>
            </a:pPr>
            <a:r>
              <a:rPr lang="en-US" sz="18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………………………………………………………………………………………………………………………………………………</a:t>
            </a:r>
            <a:endParaRPr lang="en-US" sz="1400" b="1" dirty="0">
              <a:latin typeface="TH Niramit AS" panose="02000506000000020004" pitchFamily="2" charset="-34"/>
              <a:ea typeface="Times New Roman" panose="02020603050405020304" pitchFamily="18" charset="0"/>
              <a:cs typeface="TH Niramit AS" panose="02000506000000020004" pitchFamily="2" charset="-34"/>
            </a:endParaRPr>
          </a:p>
          <a:p>
            <a:pPr indent="457200">
              <a:spcAft>
                <a:spcPts val="0"/>
              </a:spcAft>
            </a:pPr>
            <a:r>
              <a:rPr lang="th-TH" sz="18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ข้อมูลที่กลุ่มจะส่งเป็นข้อมูลประเภทใด</a:t>
            </a:r>
            <a:r>
              <a:rPr lang="en-US" sz="18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……………………………………………………</a:t>
            </a:r>
            <a:r>
              <a:rPr lang="en-US" sz="18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………..…</a:t>
            </a:r>
            <a:r>
              <a:rPr lang="en-US" sz="18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………………</a:t>
            </a:r>
            <a:r>
              <a:rPr lang="en-US" sz="18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………</a:t>
            </a:r>
            <a:endParaRPr lang="en-US" sz="1400" b="1" dirty="0">
              <a:effectLst/>
              <a:latin typeface="TH Niramit AS" panose="02000506000000020004" pitchFamily="2" charset="-34"/>
              <a:ea typeface="Times New Roman" panose="02020603050405020304" pitchFamily="18" charset="0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0633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1640" y="1150701"/>
            <a:ext cx="73883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spcAft>
                <a:spcPts val="0"/>
              </a:spcAft>
            </a:pPr>
            <a:r>
              <a:rPr lang="th-TH" sz="32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สุ่มนักเรียน</a:t>
            </a:r>
            <a:r>
              <a:rPr lang="th-TH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มาอภิปรายคำตอบในใบกิจกรรมที่ </a:t>
            </a:r>
            <a:r>
              <a:rPr lang="en-US" sz="32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15.2</a:t>
            </a:r>
            <a:endParaRPr lang="en-US" sz="3200" b="1" dirty="0">
              <a:latin typeface="TH Niramit AS" panose="02000506000000020004" pitchFamily="2" charset="-34"/>
              <a:ea typeface="TH SarabunPSK" panose="020B0500040200020003" pitchFamily="34" charset="-34"/>
              <a:cs typeface="TH Niramit AS" panose="02000506000000020004" pitchFamily="2" charset="-34"/>
            </a:endParaRPr>
          </a:p>
        </p:txBody>
      </p:sp>
      <p:pic>
        <p:nvPicPr>
          <p:cNvPr id="3" name="Picture 2" descr="C:\Users\tkron\Downloads\pic-actPowerCSM1\icon-ac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60540"/>
            <a:ext cx="923734" cy="965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students group work by pietlu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600" y="3861048"/>
            <a:ext cx="3312368" cy="246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67544" y="2434783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spcAft>
                <a:spcPts val="0"/>
              </a:spcAft>
            </a:pPr>
            <a:r>
              <a:rPr lang="th-TH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อภิปรายถึงการใช้งานการสื่อสารผ่านเครือข่ายคอมพิวเตอร์ในปัจจุบันและในอนาคต</a:t>
            </a:r>
            <a:endParaRPr lang="en-US" sz="3200" b="1" dirty="0">
              <a:latin typeface="TH Niramit AS" panose="02000506000000020004" pitchFamily="2" charset="-34"/>
              <a:ea typeface="TH SarabunPSK" panose="020B0500040200020003" pitchFamily="34" charset="-34"/>
              <a:cs typeface="TH Niramit AS" panose="02000506000000020004" pitchFamily="2" charset="-34"/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323528" y="2204864"/>
            <a:ext cx="5184576" cy="2520280"/>
          </a:xfrm>
          <a:prstGeom prst="wedgeEllipseCallout">
            <a:avLst>
              <a:gd name="adj1" fmla="val 59902"/>
              <a:gd name="adj2" fmla="val 31209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8938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1640" y="1548166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spcAft>
                <a:spcPts val="0"/>
              </a:spcAft>
            </a:pPr>
            <a:r>
              <a:rPr lang="th-TH" sz="36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แบ่ง</a:t>
            </a:r>
            <a:r>
              <a:rPr lang="th-TH" sz="36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ผู้เรียนเป็นกลุ่ม กลุ่มละ </a:t>
            </a:r>
            <a:r>
              <a:rPr lang="en-US" sz="36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2 </a:t>
            </a:r>
            <a:r>
              <a:rPr lang="th-TH" sz="36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คน </a:t>
            </a:r>
            <a:endParaRPr lang="en-US" b="1" dirty="0">
              <a:effectLst/>
              <a:latin typeface="TH Niramit AS" panose="02000506000000020004" pitchFamily="2" charset="-34"/>
              <a:ea typeface="Times New Roman" panose="02020603050405020304" pitchFamily="18" charset="0"/>
              <a:cs typeface="TH Niramit AS" panose="02000506000000020004" pitchFamily="2" charset="-34"/>
            </a:endParaRPr>
          </a:p>
        </p:txBody>
      </p:sp>
      <p:pic>
        <p:nvPicPr>
          <p:cNvPr id="3" name="Picture 2" descr="Students partner work by pietlu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492896"/>
            <a:ext cx="4029464" cy="3240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39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83768" y="2636912"/>
            <a:ext cx="56166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spcAft>
                <a:spcPts val="0"/>
              </a:spcAft>
            </a:pPr>
            <a:r>
              <a:rPr lang="th-TH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ผู้เรียนศึกษาหัวข้อ </a:t>
            </a:r>
            <a:r>
              <a:rPr lang="en-US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5.3 </a:t>
            </a:r>
            <a:r>
              <a:rPr lang="th-TH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เรื่อง อินเทอร์เน็ต จากหนังสือ</a:t>
            </a:r>
            <a:r>
              <a:rPr lang="th-TH" sz="32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เรียน </a:t>
            </a:r>
          </a:p>
          <a:p>
            <a:pPr lvl="2">
              <a:spcAft>
                <a:spcPts val="0"/>
              </a:spcAft>
            </a:pPr>
            <a:r>
              <a:rPr lang="th-TH" sz="3200" b="1" dirty="0" smtClean="0">
                <a:effectLst/>
                <a:latin typeface="TH Niramit AS" panose="02000506000000020004" pitchFamily="2" charset="-34"/>
                <a:ea typeface="Times New Roman" panose="02020603050405020304" pitchFamily="18" charset="0"/>
                <a:cs typeface="TH Niramit AS" panose="02000506000000020004" pitchFamily="2" charset="-34"/>
              </a:rPr>
              <a:t>หน้า 117-119</a:t>
            </a:r>
            <a:endParaRPr lang="en-US" sz="2400" b="1" dirty="0">
              <a:effectLst/>
              <a:latin typeface="TH Niramit AS" panose="02000506000000020004" pitchFamily="2" charset="-34"/>
              <a:ea typeface="Times New Roman" panose="02020603050405020304" pitchFamily="18" charset="0"/>
              <a:cs typeface="TH Niramit AS" panose="02000506000000020004" pitchFamily="2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366982"/>
            <a:ext cx="2052573" cy="145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3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229600" cy="6294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th-TH" sz="3600" b="1" dirty="0" smtClean="0"/>
              <a:t>ร่วมกันอภิปรายสรุป</a:t>
            </a:r>
            <a:endParaRPr lang="th-TH" sz="36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25570" y="1484784"/>
            <a:ext cx="8229600" cy="62942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h-TH" sz="3200" b="1" dirty="0" smtClean="0"/>
              <a:t>องค์ประกอบที่สำคัญในการใช้ระแบบอินเทอร์เน็ต</a:t>
            </a:r>
          </a:p>
          <a:p>
            <a:pPr algn="ctr"/>
            <a:endParaRPr lang="th-TH" sz="3200" b="1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0341537"/>
              </p:ext>
            </p:extLst>
          </p:nvPr>
        </p:nvGraphicFramePr>
        <p:xfrm>
          <a:off x="-851097" y="217078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3851920" y="3429000"/>
            <a:ext cx="5040560" cy="133449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r>
              <a:rPr lang="en-US" sz="2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Internet </a:t>
            </a:r>
            <a:r>
              <a:rPr lang="en-US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>Protocol address: IP </a:t>
            </a:r>
            <a:r>
              <a:rPr lang="en-US" sz="2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address</a:t>
            </a:r>
            <a:endParaRPr lang="th-TH" sz="24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เป็นเหมือนเลขทะเบียนกำกับเพื่อระบุตัวตนของอุปกรณ์ในระบบอินเทอร์เน็ต </a:t>
            </a:r>
            <a:endParaRPr lang="en-US" sz="24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endParaRPr lang="en-US" sz="105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61405" y="5252580"/>
            <a:ext cx="5040560" cy="803584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r>
              <a:rPr lang="en-US" sz="2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Domain name </a:t>
            </a:r>
            <a:r>
              <a:rPr lang="th-TH" sz="2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เป็นชื่อที่ใช้ระบบุตัวตนของเครื่องแทนการใช้เลขที่อยู่ไอพี</a:t>
            </a:r>
            <a:endParaRPr lang="th-TH" sz="24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98939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5" grpId="0">
        <p:bldAsOne/>
      </p:bldGraphic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หัวข้อ"/>
          <p:cNvSpPr txBox="1"/>
          <p:nvPr/>
        </p:nvSpPr>
        <p:spPr>
          <a:xfrm>
            <a:off x="3491880" y="934194"/>
            <a:ext cx="1970604" cy="736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3600" b="1" dirty="0" smtClean="0">
                <a:solidFill>
                  <a:srgbClr val="0033CC"/>
                </a:solidFill>
              </a:rPr>
              <a:t>ตัวอย่าง</a:t>
            </a:r>
            <a:endParaRPr sz="3600" b="1" dirty="0">
              <a:solidFill>
                <a:srgbClr val="0033CC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9330" y="1986554"/>
            <a:ext cx="2904295" cy="680473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r>
              <a:rPr lang="en-US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www.ipst.ac.th</a:t>
            </a:r>
            <a:endParaRPr lang="en-US" sz="16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962513" y="5098240"/>
            <a:ext cx="3930831" cy="1063361"/>
            <a:chOff x="357667" y="6175659"/>
            <a:chExt cx="11981992" cy="324134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32714" y="6332029"/>
              <a:ext cx="1558882" cy="85817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11041" y="6414695"/>
              <a:ext cx="1404318" cy="776256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357667" y="6175661"/>
              <a:ext cx="3854046" cy="3241345"/>
              <a:chOff x="1267949" y="6175661"/>
              <a:chExt cx="3854046" cy="3241345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67949" y="6337026"/>
                <a:ext cx="1516844" cy="853927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1566" y="6175661"/>
                <a:ext cx="2960429" cy="3241345"/>
              </a:xfrm>
              <a:prstGeom prst="rect">
                <a:avLst/>
              </a:prstGeom>
            </p:spPr>
          </p:pic>
        </p:grp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7521" y="6175660"/>
              <a:ext cx="2960429" cy="3241345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9230" y="6175659"/>
              <a:ext cx="2960429" cy="3241345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2766439" y="2486428"/>
            <a:ext cx="3957567" cy="823586"/>
            <a:chOff x="2791946" y="2582919"/>
            <a:chExt cx="3226423" cy="823586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2805594" y="2582919"/>
              <a:ext cx="0" cy="55158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791946" y="3134500"/>
              <a:ext cx="122413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หัวข้อ"/>
            <p:cNvSpPr txBox="1"/>
            <p:nvPr/>
          </p:nvSpPr>
          <p:spPr>
            <a:xfrm>
              <a:off x="4047765" y="2891175"/>
              <a:ext cx="1970604" cy="51533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7" tIns="35717" rIns="35717" bIns="35717" anchor="ctr">
              <a:spAutoFit/>
            </a:bodyPr>
            <a:lstStyle>
              <a:lvl1pPr algn="l">
                <a:lnSpc>
                  <a:spcPct val="120000"/>
                </a:lnSpc>
                <a:defRPr sz="7900">
                  <a:solidFill>
                    <a:srgbClr val="FFFFFF"/>
                  </a:solidFill>
                  <a:latin typeface="TH Niramit AS"/>
                  <a:ea typeface="TH Niramit AS"/>
                  <a:cs typeface="TH Niramit AS"/>
                  <a:sym typeface="TH Niramit AS"/>
                </a:defRPr>
              </a:lvl1pPr>
            </a:lstStyle>
            <a:p>
              <a:r>
                <a:rPr lang="th-TH" sz="2400" dirty="0" smtClean="0">
                  <a:solidFill>
                    <a:srgbClr val="0033CC"/>
                  </a:solidFill>
                </a:rPr>
                <a:t>โดเมนระดับบนสุด</a:t>
              </a:r>
              <a:endParaRPr sz="2400" dirty="0">
                <a:solidFill>
                  <a:srgbClr val="0033CC"/>
                </a:solidFill>
              </a:endParaRPr>
            </a:p>
          </p:txBody>
        </p:sp>
      </p:grpSp>
      <p:sp>
        <p:nvSpPr>
          <p:cNvPr id="35" name="หัวข้อ"/>
          <p:cNvSpPr txBox="1"/>
          <p:nvPr/>
        </p:nvSpPr>
        <p:spPr>
          <a:xfrm>
            <a:off x="5867330" y="2818984"/>
            <a:ext cx="2417165" cy="515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2400" dirty="0" smtClean="0">
                <a:solidFill>
                  <a:srgbClr val="C00000"/>
                </a:solidFill>
              </a:rPr>
              <a:t>ประเทศ </a:t>
            </a:r>
            <a:r>
              <a:rPr lang="en-US" sz="2400" dirty="0" smtClean="0">
                <a:solidFill>
                  <a:srgbClr val="C00000"/>
                </a:solidFill>
              </a:rPr>
              <a:t>:</a:t>
            </a:r>
            <a:r>
              <a:rPr lang="th-TH" sz="2400" dirty="0" smtClean="0">
                <a:solidFill>
                  <a:srgbClr val="C00000"/>
                </a:solidFill>
              </a:rPr>
              <a:t>ไทย</a:t>
            </a:r>
            <a:endParaRPr sz="2400" dirty="0">
              <a:solidFill>
                <a:srgbClr val="C000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254096" y="2486428"/>
            <a:ext cx="4431048" cy="1338916"/>
            <a:chOff x="2254096" y="2486428"/>
            <a:chExt cx="3612430" cy="1338916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2267744" y="2486428"/>
              <a:ext cx="0" cy="100811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254096" y="3494540"/>
              <a:ext cx="122413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หัวข้อ"/>
            <p:cNvSpPr txBox="1"/>
            <p:nvPr/>
          </p:nvSpPr>
          <p:spPr>
            <a:xfrm>
              <a:off x="3895922" y="3310014"/>
              <a:ext cx="1970604" cy="51533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7" tIns="35717" rIns="35717" bIns="35717" anchor="ctr">
              <a:spAutoFit/>
            </a:bodyPr>
            <a:lstStyle>
              <a:lvl1pPr algn="l">
                <a:lnSpc>
                  <a:spcPct val="120000"/>
                </a:lnSpc>
                <a:defRPr sz="7900">
                  <a:solidFill>
                    <a:srgbClr val="FFFFFF"/>
                  </a:solidFill>
                  <a:latin typeface="TH Niramit AS"/>
                  <a:ea typeface="TH Niramit AS"/>
                  <a:cs typeface="TH Niramit AS"/>
                  <a:sym typeface="TH Niramit AS"/>
                </a:defRPr>
              </a:lvl1pPr>
            </a:lstStyle>
            <a:p>
              <a:r>
                <a:rPr lang="th-TH" sz="2400" dirty="0" smtClean="0">
                  <a:solidFill>
                    <a:srgbClr val="0033CC"/>
                  </a:solidFill>
                </a:rPr>
                <a:t>โดเมนระดับที่สอง</a:t>
              </a:r>
              <a:endParaRPr sz="2400" dirty="0">
                <a:solidFill>
                  <a:srgbClr val="0033CC"/>
                </a:solidFill>
              </a:endParaRPr>
            </a:p>
          </p:txBody>
        </p:sp>
      </p:grpSp>
      <p:sp>
        <p:nvSpPr>
          <p:cNvPr id="37" name="หัวข้อ"/>
          <p:cNvSpPr txBox="1"/>
          <p:nvPr/>
        </p:nvSpPr>
        <p:spPr>
          <a:xfrm>
            <a:off x="5867330" y="3336496"/>
            <a:ext cx="3705550" cy="515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2400" dirty="0" smtClean="0">
                <a:solidFill>
                  <a:srgbClr val="C00000"/>
                </a:solidFill>
              </a:rPr>
              <a:t>ประเภทหน่วยงาน </a:t>
            </a:r>
            <a:r>
              <a:rPr lang="en-US" sz="2400" dirty="0" smtClean="0">
                <a:solidFill>
                  <a:srgbClr val="C00000"/>
                </a:solidFill>
              </a:rPr>
              <a:t>:</a:t>
            </a:r>
            <a:r>
              <a:rPr lang="th-TH" sz="2400" dirty="0" smtClean="0">
                <a:solidFill>
                  <a:srgbClr val="C00000"/>
                </a:solidFill>
              </a:rPr>
              <a:t>สถาบันการศึกษา</a:t>
            </a:r>
            <a:endParaRPr sz="2400" dirty="0">
              <a:solidFill>
                <a:srgbClr val="C0000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642027" y="2517981"/>
            <a:ext cx="5081978" cy="1783097"/>
            <a:chOff x="1642028" y="2517981"/>
            <a:chExt cx="4143104" cy="1783097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1655676" y="2517981"/>
              <a:ext cx="0" cy="140860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642028" y="3926588"/>
              <a:ext cx="122413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หัวข้อ"/>
            <p:cNvSpPr txBox="1"/>
            <p:nvPr/>
          </p:nvSpPr>
          <p:spPr>
            <a:xfrm>
              <a:off x="3814528" y="3785748"/>
              <a:ext cx="1970604" cy="51533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7" tIns="35717" rIns="35717" bIns="35717" anchor="ctr">
              <a:spAutoFit/>
            </a:bodyPr>
            <a:lstStyle>
              <a:lvl1pPr algn="l">
                <a:lnSpc>
                  <a:spcPct val="120000"/>
                </a:lnSpc>
                <a:defRPr sz="7900">
                  <a:solidFill>
                    <a:srgbClr val="FFFFFF"/>
                  </a:solidFill>
                  <a:latin typeface="TH Niramit AS"/>
                  <a:ea typeface="TH Niramit AS"/>
                  <a:cs typeface="TH Niramit AS"/>
                  <a:sym typeface="TH Niramit AS"/>
                </a:defRPr>
              </a:lvl1pPr>
            </a:lstStyle>
            <a:p>
              <a:r>
                <a:rPr lang="th-TH" sz="2400" dirty="0" smtClean="0">
                  <a:solidFill>
                    <a:srgbClr val="0033CC"/>
                  </a:solidFill>
                </a:rPr>
                <a:t>โดเมนระดับที่สาม</a:t>
              </a:r>
              <a:endParaRPr sz="2400" dirty="0">
                <a:solidFill>
                  <a:srgbClr val="0033CC"/>
                </a:solidFill>
              </a:endParaRPr>
            </a:p>
          </p:txBody>
        </p:sp>
      </p:grpSp>
      <p:sp>
        <p:nvSpPr>
          <p:cNvPr id="39" name="หัวข้อ"/>
          <p:cNvSpPr txBox="1"/>
          <p:nvPr/>
        </p:nvSpPr>
        <p:spPr>
          <a:xfrm>
            <a:off x="5867331" y="3773992"/>
            <a:ext cx="3705550" cy="515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2400" dirty="0" smtClean="0">
                <a:solidFill>
                  <a:srgbClr val="C00000"/>
                </a:solidFill>
              </a:rPr>
              <a:t>ชื่อหน่วยงาน </a:t>
            </a:r>
            <a:r>
              <a:rPr lang="en-US" sz="2400" dirty="0" smtClean="0">
                <a:solidFill>
                  <a:srgbClr val="C00000"/>
                </a:solidFill>
              </a:rPr>
              <a:t>:</a:t>
            </a:r>
            <a:r>
              <a:rPr lang="th-TH" sz="2400" dirty="0" smtClean="0">
                <a:solidFill>
                  <a:srgbClr val="C00000"/>
                </a:solidFill>
              </a:rPr>
              <a:t> สสวท.</a:t>
            </a:r>
            <a:endParaRPr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34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5" grpId="0" animBg="1"/>
      <p:bldP spid="37" grpId="0" animBg="1"/>
      <p:bldP spid="3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035959" y="-40392"/>
            <a:ext cx="8123018" cy="892969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9022" y="59496"/>
            <a:ext cx="777668" cy="874193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1993106" y="59497"/>
            <a:ext cx="7856696" cy="773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3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โดเมนระดับบนสุด และระดับที่สอง</a:t>
            </a:r>
            <a:endParaRPr lang="en-US" sz="3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144" name="Group"/>
          <p:cNvGrpSpPr/>
          <p:nvPr/>
        </p:nvGrpSpPr>
        <p:grpSpPr>
          <a:xfrm>
            <a:off x="-117849" y="6621333"/>
            <a:ext cx="9272541" cy="413966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966473"/>
              </p:ext>
            </p:extLst>
          </p:nvPr>
        </p:nvGraphicFramePr>
        <p:xfrm>
          <a:off x="189021" y="2236674"/>
          <a:ext cx="4306474" cy="3337652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153237"/>
                <a:gridCol w="2153237"/>
              </a:tblGrid>
              <a:tr h="407194">
                <a:tc>
                  <a:txBody>
                    <a:bodyPr/>
                    <a:lstStyle/>
                    <a:p>
                      <a:r>
                        <a:rPr lang="th-TH" sz="2300" dirty="0" smtClean="0">
                          <a:solidFill>
                            <a:schemeClr val="bg1"/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ชื่อโดเมนระดับบนสุด</a:t>
                      </a:r>
                      <a:endParaRPr lang="en-US" sz="2300" dirty="0">
                        <a:solidFill>
                          <a:schemeClr val="bg1"/>
                        </a:solidFill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4294" marR="64294" marT="32147" marB="32147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300" dirty="0" smtClean="0">
                          <a:solidFill>
                            <a:schemeClr val="bg1"/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ความหมาย</a:t>
                      </a:r>
                      <a:endParaRPr lang="en-US" sz="2300" dirty="0">
                        <a:solidFill>
                          <a:schemeClr val="bg1"/>
                        </a:solidFill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4294" marR="64294" marT="32147" marB="32147">
                    <a:solidFill>
                      <a:srgbClr val="00B050"/>
                    </a:solidFill>
                  </a:tcPr>
                </a:tc>
              </a:tr>
              <a:tr h="407194">
                <a:tc>
                  <a:txBody>
                    <a:bodyPr/>
                    <a:lstStyle/>
                    <a:p>
                      <a:r>
                        <a:rPr lang="en-US" sz="2300" dirty="0" err="1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edu</a:t>
                      </a:r>
                      <a:r>
                        <a:rPr lang="en-US" sz="2300" dirty="0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 (education)</a:t>
                      </a:r>
                      <a:endParaRPr lang="en-US" sz="2300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r>
                        <a:rPr lang="th-TH" sz="2300" dirty="0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สถาบันการศึกษา</a:t>
                      </a:r>
                      <a:endParaRPr lang="en-US" sz="2300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4294" marR="64294" marT="32147" marB="32147"/>
                </a:tc>
              </a:tr>
              <a:tr h="407194">
                <a:tc>
                  <a:txBody>
                    <a:bodyPr/>
                    <a:lstStyle/>
                    <a:p>
                      <a:r>
                        <a:rPr lang="en-US" sz="2300" dirty="0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com </a:t>
                      </a:r>
                      <a:r>
                        <a:rPr lang="th-TH" sz="2300" dirty="0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(</a:t>
                      </a:r>
                      <a:r>
                        <a:rPr lang="en-US" sz="2300" dirty="0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company</a:t>
                      </a:r>
                      <a:r>
                        <a:rPr lang="th-TH" sz="2300" dirty="0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)</a:t>
                      </a:r>
                      <a:endParaRPr lang="en-US" sz="2300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r>
                        <a:rPr lang="th-TH" sz="2000" dirty="0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บริษัท หรือหน่วยงานเอกชน</a:t>
                      </a:r>
                      <a:endParaRPr lang="en-US" sz="2000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4294" marR="64294" marT="32147" marB="32147"/>
                </a:tc>
              </a:tr>
              <a:tr h="407194">
                <a:tc>
                  <a:txBody>
                    <a:bodyPr/>
                    <a:lstStyle/>
                    <a:p>
                      <a:r>
                        <a:rPr lang="en-US" sz="2300" dirty="0" err="1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gov</a:t>
                      </a:r>
                      <a:r>
                        <a:rPr lang="en-US" sz="2300" dirty="0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 </a:t>
                      </a:r>
                      <a:r>
                        <a:rPr lang="th-TH" sz="2300" dirty="0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(</a:t>
                      </a:r>
                      <a:r>
                        <a:rPr lang="en-US" sz="2300" dirty="0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government</a:t>
                      </a:r>
                      <a:r>
                        <a:rPr lang="th-TH" sz="2300" dirty="0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)</a:t>
                      </a:r>
                      <a:endParaRPr lang="en-US" sz="2300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r>
                        <a:rPr lang="th-TH" sz="2300" dirty="0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หน่วยงานของรัฐบาล</a:t>
                      </a:r>
                      <a:endParaRPr lang="en-US" sz="2300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4294" marR="64294" marT="32147" marB="32147"/>
                </a:tc>
              </a:tr>
              <a:tr h="433954">
                <a:tc>
                  <a:txBody>
                    <a:bodyPr/>
                    <a:lstStyle/>
                    <a:p>
                      <a:r>
                        <a:rPr lang="en-US" sz="2300" dirty="0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mil  (military)</a:t>
                      </a:r>
                      <a:endParaRPr lang="en-US" sz="2300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marL="0" marR="0" indent="0" algn="ctr" defTabSz="584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300" dirty="0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หน่วยงานทางทหาร</a:t>
                      </a:r>
                      <a:endParaRPr lang="en-US" sz="2300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4294" marR="64294" marT="32147" marB="32147"/>
                </a:tc>
              </a:tr>
              <a:tr h="407194">
                <a:tc>
                  <a:txBody>
                    <a:bodyPr/>
                    <a:lstStyle/>
                    <a:p>
                      <a:r>
                        <a:rPr lang="en-US" sz="2300" dirty="0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net (network)</a:t>
                      </a:r>
                      <a:endParaRPr lang="en-US" sz="2300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marL="0" marR="0" indent="0" algn="ctr" defTabSz="584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300" dirty="0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ผู้ให้บริการเครือข่าย</a:t>
                      </a:r>
                      <a:endParaRPr lang="en-US" sz="2300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4294" marR="64294" marT="32147" marB="32147"/>
                </a:tc>
              </a:tr>
              <a:tr h="407194">
                <a:tc>
                  <a:txBody>
                    <a:bodyPr/>
                    <a:lstStyle/>
                    <a:p>
                      <a:r>
                        <a:rPr lang="en-US" sz="2300" dirty="0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org</a:t>
                      </a:r>
                      <a:r>
                        <a:rPr lang="en-US" sz="2300" baseline="0" dirty="0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 (organization)</a:t>
                      </a:r>
                      <a:endParaRPr lang="en-US" sz="2300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r>
                        <a:rPr lang="th-TH" sz="2300" dirty="0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องค์กรไม่แสวงกำไร</a:t>
                      </a:r>
                      <a:endParaRPr lang="en-US" sz="2300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4294" marR="64294" marT="32147" marB="32147"/>
                </a:tc>
              </a:tr>
              <a:tr h="407194">
                <a:tc>
                  <a:txBody>
                    <a:bodyPr/>
                    <a:lstStyle/>
                    <a:p>
                      <a:r>
                        <a:rPr lang="en-US" sz="2300" dirty="0" err="1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th</a:t>
                      </a:r>
                      <a:r>
                        <a:rPr lang="en-US" sz="2300" dirty="0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 (Thailand)</a:t>
                      </a:r>
                      <a:endParaRPr lang="en-US" sz="2300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r>
                        <a:rPr lang="th-TH" sz="2300" dirty="0" smtClean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ประเทศไทย</a:t>
                      </a:r>
                      <a:endParaRPr lang="en-US" sz="2300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4294" marR="64294" marT="32147" marB="32147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524954"/>
              </p:ext>
            </p:extLst>
          </p:nvPr>
        </p:nvGraphicFramePr>
        <p:xfrm>
          <a:off x="4756302" y="2224501"/>
          <a:ext cx="4244824" cy="3263897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122412"/>
                <a:gridCol w="2122412"/>
              </a:tblGrid>
              <a:tr h="466271">
                <a:tc>
                  <a:txBody>
                    <a:bodyPr/>
                    <a:lstStyle/>
                    <a:p>
                      <a:pPr marL="0" marR="0" indent="0" algn="ctr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th-TH" sz="23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uFillTx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Helvetica Neue Light"/>
                        </a:rPr>
                        <a:t>ชื่อโดเมนระดับบนสุด</a:t>
                      </a:r>
                      <a:endParaRPr lang="en-US" sz="2300" b="1" i="0" u="none" strike="noStrike" cap="none" spc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uFillTx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  <a:sym typeface="Helvetica Neue Light"/>
                      </a:endParaRPr>
                    </a:p>
                  </a:txBody>
                  <a:tcPr marL="64294" marR="64294" marT="32147" marB="32147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th-TH" sz="23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uFillTx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Helvetica Neue Light"/>
                        </a:rPr>
                        <a:t>ความหมาย</a:t>
                      </a:r>
                      <a:endParaRPr lang="en-US" sz="2300" b="1" i="0" u="none" strike="noStrike" cap="none" spc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uFillTx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  <a:sym typeface="Helvetica Neue Light"/>
                      </a:endParaRPr>
                    </a:p>
                  </a:txBody>
                  <a:tcPr marL="64294" marR="64294" marT="32147" marB="32147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66271">
                <a:tc>
                  <a:txBody>
                    <a:bodyPr/>
                    <a:lstStyle/>
                    <a:p>
                      <a:pPr marL="0" marR="0" indent="0" algn="ctr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3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Helvetica Neue Light"/>
                        </a:rPr>
                        <a:t>ac (academic)</a:t>
                      </a:r>
                      <a:endParaRPr lang="en-US" sz="23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  <a:sym typeface="Helvetica Neue Ligh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marL="0" marR="0" indent="0" algn="ctr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th-TH" sz="23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Helvetica Neue Light"/>
                        </a:rPr>
                        <a:t>สถาบันการศึกษา</a:t>
                      </a:r>
                      <a:endParaRPr lang="en-US" sz="23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  <a:sym typeface="Helvetica Neue Light"/>
                      </a:endParaRPr>
                    </a:p>
                  </a:txBody>
                  <a:tcPr marL="64294" marR="64294" marT="32147" marB="32147"/>
                </a:tc>
              </a:tr>
              <a:tr h="466271">
                <a:tc>
                  <a:txBody>
                    <a:bodyPr/>
                    <a:lstStyle/>
                    <a:p>
                      <a:pPr marL="0" marR="0" indent="0" algn="ctr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3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Helvetica Neue Light"/>
                        </a:rPr>
                        <a:t>co (company)</a:t>
                      </a:r>
                      <a:endParaRPr lang="en-US" sz="23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  <a:sym typeface="Helvetica Neue Ligh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marL="0" marR="0" indent="0" algn="ctr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th-TH" sz="20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Helvetica Neue Light"/>
                        </a:rPr>
                        <a:t>บริษัท หรือหน่วยงานเอกชน</a:t>
                      </a:r>
                      <a:endParaRPr lang="en-US" sz="20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  <a:sym typeface="Helvetica Neue Light"/>
                      </a:endParaRPr>
                    </a:p>
                  </a:txBody>
                  <a:tcPr marL="64294" marR="64294" marT="32147" marB="32147"/>
                </a:tc>
              </a:tr>
              <a:tr h="466271">
                <a:tc>
                  <a:txBody>
                    <a:bodyPr/>
                    <a:lstStyle/>
                    <a:p>
                      <a:pPr marL="0" marR="0" indent="0" algn="ctr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3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Helvetica Neue Light"/>
                        </a:rPr>
                        <a:t>go (government)</a:t>
                      </a:r>
                      <a:endParaRPr lang="en-US" sz="23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  <a:sym typeface="Helvetica Neue Ligh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marL="0" marR="0" indent="0" algn="ctr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th-TH" sz="23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Helvetica Neue Light"/>
                        </a:rPr>
                        <a:t>หน่วยงานของรัฐบาล</a:t>
                      </a:r>
                      <a:endParaRPr lang="en-US" sz="23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  <a:sym typeface="Helvetica Neue Light"/>
                      </a:endParaRPr>
                    </a:p>
                  </a:txBody>
                  <a:tcPr marL="64294" marR="64294" marT="32147" marB="32147"/>
                </a:tc>
              </a:tr>
              <a:tr h="466271">
                <a:tc>
                  <a:txBody>
                    <a:bodyPr/>
                    <a:lstStyle/>
                    <a:p>
                      <a:pPr marL="0" marR="0" indent="0" algn="ctr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3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Helvetica Neue Light"/>
                        </a:rPr>
                        <a:t>or (organization)</a:t>
                      </a:r>
                      <a:endParaRPr lang="en-US" sz="23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  <a:sym typeface="Helvetica Neue Ligh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marL="0" marR="0" indent="0" algn="ctr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th-TH" sz="23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Helvetica Neue Light"/>
                        </a:rPr>
                        <a:t>องค์กรที่ไม่แสวงกำไร</a:t>
                      </a:r>
                      <a:endParaRPr lang="en-US" sz="23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  <a:sym typeface="Helvetica Neue Light"/>
                      </a:endParaRPr>
                    </a:p>
                  </a:txBody>
                  <a:tcPr marL="64294" marR="64294" marT="32147" marB="32147"/>
                </a:tc>
              </a:tr>
              <a:tr h="466271">
                <a:tc>
                  <a:txBody>
                    <a:bodyPr/>
                    <a:lstStyle/>
                    <a:p>
                      <a:pPr marL="0" marR="0" indent="0" algn="ctr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3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Helvetica Neue Light"/>
                        </a:rPr>
                        <a:t>in (individual)</a:t>
                      </a:r>
                      <a:endParaRPr lang="en-US" sz="23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  <a:sym typeface="Helvetica Neue Ligh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marL="0" marR="0" indent="0" algn="ctr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th-TH" sz="23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Helvetica Neue Light"/>
                        </a:rPr>
                        <a:t>ส่วนบุคคล</a:t>
                      </a:r>
                      <a:endParaRPr lang="en-US" sz="23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  <a:sym typeface="Helvetica Neue Light"/>
                      </a:endParaRPr>
                    </a:p>
                  </a:txBody>
                  <a:tcPr marL="64294" marR="64294" marT="32147" marB="32147"/>
                </a:tc>
              </a:tr>
              <a:tr h="466271">
                <a:tc>
                  <a:txBody>
                    <a:bodyPr/>
                    <a:lstStyle/>
                    <a:p>
                      <a:pPr marL="0" marR="0" indent="0" algn="ctr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3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Helvetica Neue Light"/>
                        </a:rPr>
                        <a:t>mi (military)</a:t>
                      </a:r>
                      <a:endParaRPr lang="en-US" sz="23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  <a:sym typeface="Helvetica Neue Light"/>
                      </a:endParaRPr>
                    </a:p>
                  </a:txBody>
                  <a:tcPr marL="64294" marR="64294" marT="32147" marB="32147"/>
                </a:tc>
                <a:tc>
                  <a:txBody>
                    <a:bodyPr/>
                    <a:lstStyle/>
                    <a:p>
                      <a:pPr marL="0" marR="0" indent="0" algn="ctr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th-TH" sz="23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  <a:sym typeface="Helvetica Neue Light"/>
                        </a:rPr>
                        <a:t>หน่วยงานทางทหาร</a:t>
                      </a:r>
                      <a:endParaRPr lang="en-US" sz="23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  <a:sym typeface="Helvetica Neue Light"/>
                      </a:endParaRPr>
                    </a:p>
                  </a:txBody>
                  <a:tcPr marL="64294" marR="64294" marT="32147" marB="32147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83855" y="1695365"/>
            <a:ext cx="3064963" cy="5049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ตัวอย่างโดเมนระดับบนสุด</a:t>
            </a:r>
            <a:endParaRPr lang="en-US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38995" y="1719565"/>
            <a:ext cx="3064963" cy="5049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ตัวอย่างโดเมนระดับที่สอง</a:t>
            </a:r>
            <a:endParaRPr lang="en-US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87888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15616" y="2159208"/>
            <a:ext cx="39121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/>
            <a:r>
              <a:rPr lang="th-TH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อินเทอร์เน็ตคืออะไร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691680" y="1052736"/>
            <a:ext cx="3888432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15.3 </a:t>
            </a:r>
            <a:endParaRPr lang="th-TH" sz="36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6" name="Picture 2" descr="C:\Users\tkron\Downloads\pic-actPowerCSM1\bee-forestgreen-300px.png">
            <a:extLst>
              <a:ext uri="{FF2B5EF4-FFF2-40B4-BE49-F238E27FC236}">
                <a16:creationId xmlns="" xmlns:a16="http://schemas.microsoft.com/office/drawing/2014/main" id="{620209EF-149A-0144-B575-DD3C4BA6D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840" b="90608" l="9945" r="89503">
                        <a14:foregroundMark x1="57459" y1="31492" x2="57459" y2="31492"/>
                        <a14:foregroundMark x1="70718" y1="9392" x2="70718" y2="9392"/>
                        <a14:foregroundMark x1="72928" y1="38122" x2="72928" y2="38122"/>
                        <a14:foregroundMark x1="76796" y1="36464" x2="76796" y2="36464"/>
                        <a14:foregroundMark x1="88398" y1="74033" x2="88398" y2="74033"/>
                        <a14:foregroundMark x1="86188" y1="90608" x2="86188" y2="90608"/>
                        <a14:foregroundMark x1="17127" y1="34254" x2="17127" y2="34254"/>
                        <a14:foregroundMark x1="45856" y1="12155" x2="45856" y2="12155"/>
                        <a14:foregroundMark x1="71823" y1="41436" x2="71823" y2="414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1152128" cy="11521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olored Student Girl by clipartel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325168"/>
            <a:ext cx="3082363" cy="445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Publish by Eggi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243033"/>
            <a:ext cx="2203665" cy="220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04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3"/>
          <p:cNvSpPr/>
          <p:nvPr/>
        </p:nvSpPr>
        <p:spPr>
          <a:xfrm>
            <a:off x="1187624" y="908720"/>
            <a:ext cx="6768752" cy="218195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Rectangle 1"/>
          <p:cNvSpPr/>
          <p:nvPr/>
        </p:nvSpPr>
        <p:spPr>
          <a:xfrm>
            <a:off x="1929088" y="1419331"/>
            <a:ext cx="52565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3200" b="1" dirty="0" smtClean="0">
                <a:solidFill>
                  <a:schemeClr val="bg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สุ่มนักเรียน</a:t>
            </a:r>
            <a:r>
              <a:rPr lang="th-TH" sz="3200" b="1" dirty="0">
                <a:solidFill>
                  <a:schemeClr val="bg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ให้ตอบ</a:t>
            </a:r>
            <a:r>
              <a:rPr lang="th-TH" sz="3200" b="1" dirty="0" smtClean="0">
                <a:solidFill>
                  <a:schemeClr val="bg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คำถาม</a:t>
            </a:r>
          </a:p>
          <a:p>
            <a:pPr algn="ctr"/>
            <a:r>
              <a:rPr lang="th-TH" sz="3200" b="1" dirty="0" smtClean="0">
                <a:solidFill>
                  <a:schemeClr val="bg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จาก</a:t>
            </a:r>
            <a:r>
              <a:rPr lang="th-TH" sz="3200" b="1" dirty="0">
                <a:solidFill>
                  <a:schemeClr val="bg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</a:t>
            </a:r>
            <a:r>
              <a:rPr lang="en-US" sz="3200" b="1" dirty="0">
                <a:solidFill>
                  <a:schemeClr val="bg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15.3 </a:t>
            </a:r>
          </a:p>
        </p:txBody>
      </p:sp>
      <p:pic>
        <p:nvPicPr>
          <p:cNvPr id="3" name="Picture 2" descr="Raised hand (#1) by oksmit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55929"/>
            <a:ext cx="2581635" cy="267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Student Asking a Question Colour by j4p4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255" y="3607369"/>
            <a:ext cx="1774849" cy="2463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olored Student Girl by clipartel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72200" y="3399590"/>
            <a:ext cx="1656184" cy="263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493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85780" y="1332057"/>
            <a:ext cx="45255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2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แบ่งนักเรียนเป็นกลุ่ม กลุ่มละ 6 คน</a:t>
            </a:r>
            <a:endParaRPr lang="th-TH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7B9B5C94-CD60-EF4E-BD3D-6781D2213EBC}"/>
              </a:ext>
            </a:extLst>
          </p:cNvPr>
          <p:cNvSpPr txBox="1"/>
          <p:nvPr/>
        </p:nvSpPr>
        <p:spPr>
          <a:xfrm>
            <a:off x="738408" y="4581128"/>
            <a:ext cx="78660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 </a:t>
            </a:r>
            <a:r>
              <a:rPr lang="th-TH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กลุ่ม </a:t>
            </a: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= 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8 </a:t>
            </a: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คน หรือตามความเหมาะสม</a:t>
            </a:r>
          </a:p>
          <a:p>
            <a:pPr marL="0" lvl="2" algn="ctr"/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โดย</a:t>
            </a:r>
            <a:r>
              <a:rPr lang="th-TH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แต่ละกลุ่มจะได้รับบัตรการสื่อสารที่แตกต่าง</a:t>
            </a: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กัน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23528" y="2519640"/>
            <a:ext cx="8529584" cy="1197392"/>
            <a:chOff x="323528" y="2519640"/>
            <a:chExt cx="8529584" cy="1197392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6" name="Ink 5">
                  <a:extLst>
                    <a:ext uri="{FF2B5EF4-FFF2-40B4-BE49-F238E27FC236}">
                      <a16:creationId xmlns="" xmlns:a16="http://schemas.microsoft.com/office/drawing/2014/main" id="{4C3BE0F6-7DD2-9A43-8A0D-1291ED79FC2C}"/>
                    </a:ext>
                  </a:extLst>
                </p14:cNvPr>
                <p14:cNvContentPartPr/>
                <p14:nvPr/>
              </p14:nvContentPartPr>
              <p14:xfrm>
                <a:off x="1451746" y="3323509"/>
                <a:ext cx="40268" cy="34111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="" xmlns:a16="http://schemas.microsoft.com/office/drawing/2014/main" xmlns:p14="http://schemas.microsoft.com/office/powerpoint/2010/main" id="{4C3BE0F6-7DD2-9A43-8A0D-1291ED79FC2C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0" y="0"/>
                  <a:ext cx="0" cy="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7" name="Group 6">
              <a:extLst>
                <a:ext uri="{FF2B5EF4-FFF2-40B4-BE49-F238E27FC236}">
                  <a16:creationId xmlns="" xmlns:a16="http://schemas.microsoft.com/office/drawing/2014/main" id="{2769895C-F0DB-C947-A18C-136542DCDC13}"/>
                </a:ext>
              </a:extLst>
            </p:cNvPr>
            <p:cNvGrpSpPr/>
            <p:nvPr/>
          </p:nvGrpSpPr>
          <p:grpSpPr>
            <a:xfrm>
              <a:off x="323528" y="2519640"/>
              <a:ext cx="936304" cy="1197392"/>
              <a:chOff x="1157656" y="1962305"/>
              <a:chExt cx="1885952" cy="2343151"/>
            </a:xfrm>
          </p:grpSpPr>
          <p:sp>
            <p:nvSpPr>
              <p:cNvPr id="23" name="Oval 22">
                <a:extLst>
                  <a:ext uri="{FF2B5EF4-FFF2-40B4-BE49-F238E27FC236}">
                    <a16:creationId xmlns="" xmlns:a16="http://schemas.microsoft.com/office/drawing/2014/main" id="{B4AE9016-ECAE-E943-ABBD-A002048C246E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="" xmlns:a16="http://schemas.microsoft.com/office/drawing/2014/main" id="{D5232CD6-0FD9-E746-91FB-15D544C6114B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="" xmlns:a16="http://schemas.microsoft.com/office/drawing/2014/main" id="{D6BB8119-5540-2345-9C88-5BA67DCA751D}"/>
                </a:ext>
              </a:extLst>
            </p:cNvPr>
            <p:cNvGrpSpPr/>
            <p:nvPr/>
          </p:nvGrpSpPr>
          <p:grpSpPr>
            <a:xfrm>
              <a:off x="1430334" y="2519640"/>
              <a:ext cx="936304" cy="1197392"/>
              <a:chOff x="1157656" y="1962305"/>
              <a:chExt cx="1885952" cy="2343151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1" name="Oval 20">
                <a:extLst>
                  <a:ext uri="{FF2B5EF4-FFF2-40B4-BE49-F238E27FC236}">
                    <a16:creationId xmlns="" xmlns:a16="http://schemas.microsoft.com/office/drawing/2014/main" id="{315FBDE1-6315-E548-B1AD-A84ED87C9CBE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="" xmlns:a16="http://schemas.microsoft.com/office/drawing/2014/main" id="{D3970C76-8A8F-544F-A7C3-7B6501793D66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E2D336A7-22CB-1A4F-9518-4C74E3035B7A}"/>
                </a:ext>
              </a:extLst>
            </p:cNvPr>
            <p:cNvGrpSpPr/>
            <p:nvPr/>
          </p:nvGrpSpPr>
          <p:grpSpPr>
            <a:xfrm>
              <a:off x="2537140" y="2519640"/>
              <a:ext cx="936304" cy="1197392"/>
              <a:chOff x="1157656" y="1962305"/>
              <a:chExt cx="1885952" cy="2343151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19" name="Oval 18">
                <a:extLst>
                  <a:ext uri="{FF2B5EF4-FFF2-40B4-BE49-F238E27FC236}">
                    <a16:creationId xmlns="" xmlns:a16="http://schemas.microsoft.com/office/drawing/2014/main" id="{6EA575B4-8A74-804D-A249-D95F8651522D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="" xmlns:a16="http://schemas.microsoft.com/office/drawing/2014/main" id="{A5CBFE0F-7FA4-4842-BB04-7E1B2A70271F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="" xmlns:a16="http://schemas.microsoft.com/office/drawing/2014/main" id="{607E9611-F0F3-3747-9DC3-5585E4ACC55C}"/>
                </a:ext>
              </a:extLst>
            </p:cNvPr>
            <p:cNvGrpSpPr/>
            <p:nvPr/>
          </p:nvGrpSpPr>
          <p:grpSpPr>
            <a:xfrm>
              <a:off x="3613466" y="2519640"/>
              <a:ext cx="936304" cy="1197392"/>
              <a:chOff x="1157656" y="1962305"/>
              <a:chExt cx="1885952" cy="2343151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17" name="Oval 16">
                <a:extLst>
                  <a:ext uri="{FF2B5EF4-FFF2-40B4-BE49-F238E27FC236}">
                    <a16:creationId xmlns="" xmlns:a16="http://schemas.microsoft.com/office/drawing/2014/main" id="{CC58C96C-7267-5944-8CCA-717BD3B398CD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="" xmlns:a16="http://schemas.microsoft.com/office/drawing/2014/main" id="{2F104CC1-F420-834A-BB3B-D3A75887E91A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="" xmlns:a16="http://schemas.microsoft.com/office/drawing/2014/main" id="{E2D336A7-22CB-1A4F-9518-4C74E3035B7A}"/>
                </a:ext>
              </a:extLst>
            </p:cNvPr>
            <p:cNvGrpSpPr/>
            <p:nvPr/>
          </p:nvGrpSpPr>
          <p:grpSpPr>
            <a:xfrm>
              <a:off x="4709112" y="2519640"/>
              <a:ext cx="936304" cy="1197392"/>
              <a:chOff x="1157656" y="1962305"/>
              <a:chExt cx="1885952" cy="2343151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15" name="Oval 14">
                <a:extLst>
                  <a:ext uri="{FF2B5EF4-FFF2-40B4-BE49-F238E27FC236}">
                    <a16:creationId xmlns="" xmlns:a16="http://schemas.microsoft.com/office/drawing/2014/main" id="{6EA575B4-8A74-804D-A249-D95F8651522D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="" xmlns:a16="http://schemas.microsoft.com/office/drawing/2014/main" id="{A5CBFE0F-7FA4-4842-BB04-7E1B2A70271F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="" xmlns:a16="http://schemas.microsoft.com/office/drawing/2014/main" id="{607E9611-F0F3-3747-9DC3-5585E4ACC55C}"/>
                </a:ext>
              </a:extLst>
            </p:cNvPr>
            <p:cNvGrpSpPr/>
            <p:nvPr/>
          </p:nvGrpSpPr>
          <p:grpSpPr>
            <a:xfrm>
              <a:off x="5785437" y="2519640"/>
              <a:ext cx="936304" cy="1197392"/>
              <a:chOff x="1157656" y="1962305"/>
              <a:chExt cx="1885952" cy="2343151"/>
            </a:xfrm>
            <a:solidFill>
              <a:srgbClr val="FA044A"/>
            </a:solidFill>
          </p:grpSpPr>
          <p:sp>
            <p:nvSpPr>
              <p:cNvPr id="13" name="Oval 12">
                <a:extLst>
                  <a:ext uri="{FF2B5EF4-FFF2-40B4-BE49-F238E27FC236}">
                    <a16:creationId xmlns="" xmlns:a16="http://schemas.microsoft.com/office/drawing/2014/main" id="{CC58C96C-7267-5944-8CCA-717BD3B398CD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="" xmlns:a16="http://schemas.microsoft.com/office/drawing/2014/main" id="{2F104CC1-F420-834A-BB3B-D3A75887E91A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="" xmlns:a16="http://schemas.microsoft.com/office/drawing/2014/main" id="{E2D336A7-22CB-1A4F-9518-4C74E3035B7A}"/>
                </a:ext>
              </a:extLst>
            </p:cNvPr>
            <p:cNvGrpSpPr/>
            <p:nvPr/>
          </p:nvGrpSpPr>
          <p:grpSpPr>
            <a:xfrm>
              <a:off x="6840483" y="2519640"/>
              <a:ext cx="936304" cy="1197392"/>
              <a:chOff x="1157656" y="1962305"/>
              <a:chExt cx="1885952" cy="2343151"/>
            </a:xfrm>
            <a:solidFill>
              <a:srgbClr val="FC689D"/>
            </a:solidFill>
          </p:grpSpPr>
          <p:sp>
            <p:nvSpPr>
              <p:cNvPr id="26" name="Oval 25">
                <a:extLst>
                  <a:ext uri="{FF2B5EF4-FFF2-40B4-BE49-F238E27FC236}">
                    <a16:creationId xmlns="" xmlns:a16="http://schemas.microsoft.com/office/drawing/2014/main" id="{6EA575B4-8A74-804D-A249-D95F8651522D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="" xmlns:a16="http://schemas.microsoft.com/office/drawing/2014/main" id="{A5CBFE0F-7FA4-4842-BB04-7E1B2A70271F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="" xmlns:a16="http://schemas.microsoft.com/office/drawing/2014/main" id="{607E9611-F0F3-3747-9DC3-5585E4ACC55C}"/>
                </a:ext>
              </a:extLst>
            </p:cNvPr>
            <p:cNvGrpSpPr/>
            <p:nvPr/>
          </p:nvGrpSpPr>
          <p:grpSpPr>
            <a:xfrm>
              <a:off x="7916808" y="2519640"/>
              <a:ext cx="936304" cy="1197392"/>
              <a:chOff x="1157656" y="1962305"/>
              <a:chExt cx="1885952" cy="2343151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29" name="Oval 28">
                <a:extLst>
                  <a:ext uri="{FF2B5EF4-FFF2-40B4-BE49-F238E27FC236}">
                    <a16:creationId xmlns="" xmlns:a16="http://schemas.microsoft.com/office/drawing/2014/main" id="{CC58C96C-7267-5944-8CCA-717BD3B398CD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="" xmlns:a16="http://schemas.microsoft.com/office/drawing/2014/main" id="{2F104CC1-F420-834A-BB3B-D3A75887E91A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5212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47664" y="872716"/>
            <a:ext cx="3024336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กิจกรรมที่ 5.1 </a:t>
            </a:r>
            <a:endParaRPr lang="th-TH" sz="36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5" name="Picture 2" descr="C:\Users\tkron\Downloads\pic-actPowerCSM1\icon-ac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84684"/>
            <a:ext cx="847675" cy="885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185917885"/>
              </p:ext>
            </p:extLst>
          </p:nvPr>
        </p:nvGraphicFramePr>
        <p:xfrm>
          <a:off x="1115616" y="1556792"/>
          <a:ext cx="7056784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 Box 85"/>
          <p:cNvSpPr txBox="1">
            <a:spLocks noChangeArrowheads="1"/>
          </p:cNvSpPr>
          <p:nvPr/>
        </p:nvSpPr>
        <p:spPr bwMode="gray">
          <a:xfrm>
            <a:off x="1757953" y="2420888"/>
            <a:ext cx="41229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6000" b="1" dirty="0">
                <a:solidFill>
                  <a:schemeClr val="accent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</a:t>
            </a:r>
          </a:p>
        </p:txBody>
      </p:sp>
      <p:sp>
        <p:nvSpPr>
          <p:cNvPr id="9" name="Text Box 85"/>
          <p:cNvSpPr txBox="1">
            <a:spLocks noChangeArrowheads="1"/>
          </p:cNvSpPr>
          <p:nvPr/>
        </p:nvSpPr>
        <p:spPr bwMode="gray">
          <a:xfrm>
            <a:off x="1757953" y="4509120"/>
            <a:ext cx="48442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6000" b="1" dirty="0" smtClean="0">
                <a:solidFill>
                  <a:srgbClr val="00B05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  <a:endParaRPr lang="en-US" sz="6000" b="1" dirty="0">
              <a:solidFill>
                <a:srgbClr val="00B05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8129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47664" y="805165"/>
            <a:ext cx="3024336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กิจกรรมที่ 5.1 </a:t>
            </a:r>
            <a:endParaRPr lang="th-TH" sz="36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5" name="Picture 2" descr="C:\Users\tkron\Downloads\pic-actPowerCSM1\icon-ac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17133"/>
            <a:ext cx="847675" cy="885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755576" y="1484784"/>
            <a:ext cx="7992888" cy="4680520"/>
            <a:chOff x="899592" y="1484784"/>
            <a:chExt cx="7416824" cy="4680520"/>
          </a:xfrm>
        </p:grpSpPr>
        <p:graphicFrame>
          <p:nvGraphicFramePr>
            <p:cNvPr id="8" name="Diagram 7"/>
            <p:cNvGraphicFramePr/>
            <p:nvPr>
              <p:extLst>
                <p:ext uri="{D42A27DB-BD31-4B8C-83A1-F6EECF244321}">
                  <p14:modId xmlns:p14="http://schemas.microsoft.com/office/powerpoint/2010/main" val="2287101169"/>
                </p:ext>
              </p:extLst>
            </p:nvPr>
          </p:nvGraphicFramePr>
          <p:xfrm>
            <a:off x="899592" y="1484784"/>
            <a:ext cx="7416824" cy="468052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9" name="Text Box 85"/>
            <p:cNvSpPr txBox="1">
              <a:spLocks noChangeArrowheads="1"/>
            </p:cNvSpPr>
            <p:nvPr/>
          </p:nvSpPr>
          <p:spPr bwMode="gray">
            <a:xfrm>
              <a:off x="1502655" y="2348880"/>
              <a:ext cx="490840" cy="1015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6000" b="1" dirty="0" smtClean="0">
                  <a:solidFill>
                    <a:schemeClr val="accent2">
                      <a:lumMod val="50000"/>
                    </a:schemeClr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3</a:t>
              </a:r>
              <a:endParaRPr lang="en-US" sz="6000" b="1" dirty="0">
                <a:solidFill>
                  <a:schemeClr val="accent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0" name="Text Box 85"/>
            <p:cNvSpPr txBox="1">
              <a:spLocks noChangeArrowheads="1"/>
            </p:cNvSpPr>
            <p:nvPr/>
          </p:nvSpPr>
          <p:spPr bwMode="gray">
            <a:xfrm>
              <a:off x="1541929" y="4437112"/>
              <a:ext cx="484428" cy="1015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6000" b="1" dirty="0" smtClean="0">
                  <a:solidFill>
                    <a:srgbClr val="00B05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4</a:t>
              </a:r>
              <a:endParaRPr lang="en-US" sz="6000" b="1" dirty="0">
                <a:solidFill>
                  <a:srgbClr val="00B050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398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75856" y="1048380"/>
            <a:ext cx="5652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spcAft>
                <a:spcPts val="0"/>
              </a:spcAft>
            </a:pPr>
            <a:r>
              <a:rPr lang="th-TH" sz="36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ร่วมกันอภิปราย</a:t>
            </a:r>
            <a:endParaRPr lang="en-US" b="1" dirty="0">
              <a:effectLst/>
              <a:latin typeface="TH Niramit AS" panose="02000506000000020004" pitchFamily="2" charset="-34"/>
              <a:ea typeface="Times New Roman" panose="02020603050405020304" pitchFamily="18" charset="0"/>
              <a:cs typeface="TH Niramit AS" panose="02000506000000020004" pitchFamily="2" charset="-34"/>
            </a:endParaRPr>
          </a:p>
        </p:txBody>
      </p:sp>
      <p:pic>
        <p:nvPicPr>
          <p:cNvPr id="3" name="Picture 2" descr="students group work by pietlu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600" y="3861048"/>
            <a:ext cx="3312368" cy="246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Callout 4"/>
          <p:cNvSpPr/>
          <p:nvPr/>
        </p:nvSpPr>
        <p:spPr>
          <a:xfrm>
            <a:off x="269217" y="1694999"/>
            <a:ext cx="5760640" cy="2520280"/>
          </a:xfrm>
          <a:prstGeom prst="wedgeEllipseCallout">
            <a:avLst>
              <a:gd name="adj1" fmla="val 42581"/>
              <a:gd name="adj2" fmla="val 5277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39552" y="2199055"/>
            <a:ext cx="5202273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/>
            <a:r>
              <a:rPr lang="th-TH" sz="3400" b="1" dirty="0" smtClean="0">
                <a:solidFill>
                  <a:schemeClr val="bg1"/>
                </a:solidFill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“องค์ประกอบ</a:t>
            </a:r>
            <a:r>
              <a:rPr lang="th-TH" sz="3400" b="1" dirty="0">
                <a:solidFill>
                  <a:schemeClr val="bg1"/>
                </a:solidFill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ของอินเทอร์เน็ต และการสื่อสารข้อมูลผ่านอินเทอร์เน็ตจากอดีตถึงปัจจุบัน และใน</a:t>
            </a:r>
            <a:r>
              <a:rPr lang="th-TH" sz="3400" b="1" dirty="0" smtClean="0">
                <a:solidFill>
                  <a:schemeClr val="bg1"/>
                </a:solidFill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อนาคต”</a:t>
            </a:r>
            <a:endParaRPr lang="th-TH" sz="3400" b="1" dirty="0">
              <a:solidFill>
                <a:schemeClr val="bg1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2559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3968" y="9949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spcAft>
                <a:spcPts val="0"/>
              </a:spcAft>
            </a:pPr>
            <a:r>
              <a:rPr lang="th-TH" sz="36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ร่วมกันอภิปราย</a:t>
            </a:r>
            <a:endParaRPr lang="en-US" b="1" dirty="0">
              <a:effectLst/>
              <a:latin typeface="TH Niramit AS" panose="02000506000000020004" pitchFamily="2" charset="-34"/>
              <a:ea typeface="Times New Roman" panose="02020603050405020304" pitchFamily="18" charset="0"/>
              <a:cs typeface="TH Niramit AS" panose="02000506000000020004" pitchFamily="2" charset="-34"/>
            </a:endParaRPr>
          </a:p>
        </p:txBody>
      </p:sp>
      <p:pic>
        <p:nvPicPr>
          <p:cNvPr id="3" name="Picture 2" descr="students group work by pietlu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600" y="3861048"/>
            <a:ext cx="3312368" cy="246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Callout 3"/>
          <p:cNvSpPr/>
          <p:nvPr/>
        </p:nvSpPr>
        <p:spPr>
          <a:xfrm>
            <a:off x="243257" y="1124744"/>
            <a:ext cx="5760640" cy="3184422"/>
          </a:xfrm>
          <a:prstGeom prst="wedgeEllipseCallout">
            <a:avLst>
              <a:gd name="adj1" fmla="val 42581"/>
              <a:gd name="adj2" fmla="val 5277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22440" y="1579687"/>
            <a:ext cx="5202273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/>
            <a:r>
              <a:rPr lang="th-TH" sz="3400" b="1" dirty="0" smtClean="0">
                <a:solidFill>
                  <a:schemeClr val="bg1"/>
                </a:solidFill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“</a:t>
            </a:r>
            <a:r>
              <a:rPr lang="th-TH" sz="3400" b="1" dirty="0">
                <a:solidFill>
                  <a:schemeClr val="bg1"/>
                </a:solidFill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การใช้บริการบนอินเทอร์เน็ต </a:t>
            </a:r>
            <a:endParaRPr lang="th-TH" sz="3400" b="1" dirty="0" smtClean="0">
              <a:solidFill>
                <a:schemeClr val="bg1"/>
              </a:solidFill>
              <a:latin typeface="TH Niramit AS" panose="02000506000000020004" pitchFamily="2" charset="-34"/>
              <a:ea typeface="TH SarabunPSK" panose="020B0500040200020003" pitchFamily="34" charset="-34"/>
              <a:cs typeface="TH Niramit AS" panose="02000506000000020004" pitchFamily="2" charset="-34"/>
            </a:endParaRPr>
          </a:p>
          <a:p>
            <a:pPr marL="0" lvl="2" algn="ctr"/>
            <a:r>
              <a:rPr lang="th-TH" sz="3400" b="1" dirty="0" smtClean="0">
                <a:solidFill>
                  <a:schemeClr val="bg1"/>
                </a:solidFill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ที่นักเรียนเคย</a:t>
            </a:r>
            <a:r>
              <a:rPr lang="th-TH" sz="3400" b="1" dirty="0">
                <a:solidFill>
                  <a:schemeClr val="bg1"/>
                </a:solidFill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ใช้ใน</a:t>
            </a:r>
            <a:r>
              <a:rPr lang="th-TH" sz="3400" b="1" dirty="0" smtClean="0">
                <a:solidFill>
                  <a:schemeClr val="bg1"/>
                </a:solidFill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ชีวิตประจำวัน”</a:t>
            </a:r>
            <a:endParaRPr lang="th-TH" sz="3400" b="1" dirty="0">
              <a:solidFill>
                <a:schemeClr val="bg1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07704" y="2765739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b="1" dirty="0" smtClean="0">
                <a:solidFill>
                  <a:schemeClr val="bg1"/>
                </a:solidFill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ใช้</a:t>
            </a:r>
            <a:r>
              <a:rPr lang="th-TH" b="1" dirty="0">
                <a:solidFill>
                  <a:schemeClr val="bg1"/>
                </a:solidFill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บริการอะไร </a:t>
            </a:r>
            <a:endParaRPr lang="th-TH" b="1" dirty="0" smtClean="0">
              <a:solidFill>
                <a:schemeClr val="bg1"/>
              </a:solidFill>
              <a:latin typeface="TH Niramit AS" panose="02000506000000020004" pitchFamily="2" charset="-34"/>
              <a:ea typeface="TH SarabunPSK" panose="020B0500040200020003" pitchFamily="34" charset="-34"/>
              <a:cs typeface="TH Niramit AS" panose="02000506000000020004" pitchFamily="2" charset="-3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b="1" dirty="0" smtClean="0">
                <a:solidFill>
                  <a:schemeClr val="bg1"/>
                </a:solidFill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ใช้</a:t>
            </a:r>
            <a:r>
              <a:rPr lang="th-TH" b="1" dirty="0">
                <a:solidFill>
                  <a:schemeClr val="bg1"/>
                </a:solidFill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งานอย่างไร </a:t>
            </a:r>
            <a:endParaRPr lang="th-TH" b="1" dirty="0" smtClean="0">
              <a:solidFill>
                <a:schemeClr val="bg1"/>
              </a:solidFill>
              <a:latin typeface="TH Niramit AS" panose="02000506000000020004" pitchFamily="2" charset="-34"/>
              <a:ea typeface="TH SarabunPSK" panose="020B0500040200020003" pitchFamily="34" charset="-34"/>
              <a:cs typeface="TH Niramit AS" panose="02000506000000020004" pitchFamily="2" charset="-3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b="1" dirty="0" smtClean="0">
                <a:solidFill>
                  <a:schemeClr val="bg1"/>
                </a:solidFill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มี</a:t>
            </a:r>
            <a:r>
              <a:rPr lang="th-TH" b="1" dirty="0">
                <a:solidFill>
                  <a:schemeClr val="bg1"/>
                </a:solidFill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ประโยชน์</a:t>
            </a:r>
            <a:r>
              <a:rPr lang="th-TH" b="1" dirty="0" smtClean="0">
                <a:solidFill>
                  <a:schemeClr val="bg1"/>
                </a:solidFill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อย่างไร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09213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43281" y="249289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sz="36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นักเรียน</a:t>
            </a:r>
            <a:r>
              <a:rPr lang="th-TH" sz="36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ศึกษาหัวข้อ </a:t>
            </a:r>
            <a:r>
              <a:rPr lang="en-US" sz="36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5.4 </a:t>
            </a:r>
            <a:r>
              <a:rPr lang="th-TH" sz="36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เรื่อง บริการบนอินเทอร์เน็ต จากหนังสือ</a:t>
            </a:r>
            <a:r>
              <a:rPr lang="th-TH" sz="36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เรียน หน้า 122-124</a:t>
            </a:r>
            <a:endParaRPr lang="th-TH" sz="36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366982"/>
            <a:ext cx="2052573" cy="145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53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หัวข้อ"/>
          <p:cNvSpPr txBox="1"/>
          <p:nvPr/>
        </p:nvSpPr>
        <p:spPr>
          <a:xfrm>
            <a:off x="2019185" y="-350933"/>
            <a:ext cx="6034627" cy="1530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-108520" y="2212349"/>
            <a:ext cx="9154693" cy="1603803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lvl="0" algn="ctr"/>
            <a:r>
              <a:rPr lang="th-TH" sz="5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ร่วมกันสรุป</a:t>
            </a:r>
          </a:p>
          <a:p>
            <a:pPr lvl="0" algn="ctr"/>
            <a:r>
              <a:rPr lang="th-TH" sz="5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บริการ</a:t>
            </a:r>
            <a:r>
              <a:rPr lang="th-TH" sz="50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บนอินเทอร์เน็ต</a:t>
            </a:r>
          </a:p>
        </p:txBody>
      </p:sp>
    </p:spTree>
    <p:extLst>
      <p:ext uri="{BB962C8B-B14F-4D97-AF65-F5344CB8AC3E}">
        <p14:creationId xmlns:p14="http://schemas.microsoft.com/office/powerpoint/2010/main" val="442380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53042" y="1780713"/>
            <a:ext cx="7827337" cy="1542247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อีเมล </a:t>
            </a:r>
            <a:r>
              <a:rPr lang="en-US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(electronic mail: e-mail)</a:t>
            </a:r>
            <a:endParaRPr lang="th-TH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   การ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ตั้งชื่อควรใช้คำที่มีความหมายสุภาพ กระชับ และสามารถจดจำได้ง่าย</a:t>
            </a:r>
            <a:endParaRPr lang="en-US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08424" y="4129121"/>
            <a:ext cx="9299397" cy="1781969"/>
            <a:chOff x="865314" y="5872526"/>
            <a:chExt cx="13225809" cy="2534355"/>
          </a:xfrm>
        </p:grpSpPr>
        <p:grpSp>
          <p:nvGrpSpPr>
            <p:cNvPr id="31" name="Group 30"/>
            <p:cNvGrpSpPr/>
            <p:nvPr/>
          </p:nvGrpSpPr>
          <p:grpSpPr>
            <a:xfrm>
              <a:off x="1241486" y="5872526"/>
              <a:ext cx="12849637" cy="2306718"/>
              <a:chOff x="1241486" y="5872526"/>
              <a:chExt cx="12849637" cy="2306718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1241486" y="5872526"/>
                <a:ext cx="6422727" cy="124752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5100" dirty="0">
                    <a:ln w="0"/>
                    <a:solidFill>
                      <a:schemeClr val="accent5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i_am_carzy@gmail.com</a:t>
                </a:r>
              </a:p>
            </p:txBody>
          </p:sp>
          <p:sp>
            <p:nvSpPr>
              <p:cNvPr id="5" name="Rounded Rectangle 4"/>
              <p:cNvSpPr/>
              <p:nvPr/>
            </p:nvSpPr>
            <p:spPr>
              <a:xfrm>
                <a:off x="9472387" y="6052969"/>
                <a:ext cx="4618736" cy="839442"/>
              </a:xfrm>
              <a:prstGeom prst="round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defTabSz="410751" hangingPunct="0"/>
                <a:r>
                  <a:rPr lang="th-TH" dirty="0">
                    <a:latin typeface="TH Niramit AS" panose="02000506000000020004" pitchFamily="2" charset="-34"/>
                    <a:cs typeface="TH Niramit AS" panose="02000506000000020004" pitchFamily="2" charset="-34"/>
                    <a:sym typeface="Helvetica Neue Medium"/>
                  </a:rPr>
                  <a:t>ตัวอย่างที่ไม่ควรใช้</a:t>
                </a:r>
                <a:endParaRPr lang="en-US" dirty="0">
                  <a:latin typeface="TH Niramit AS" panose="02000506000000020004" pitchFamily="2" charset="-34"/>
                  <a:cs typeface="TH Niramit AS" panose="02000506000000020004" pitchFamily="2" charset="-34"/>
                  <a:sym typeface="Helvetica Neue Medium"/>
                </a:endParaRPr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9472387" y="7339802"/>
                <a:ext cx="4618736" cy="839442"/>
              </a:xfrm>
              <a:prstGeom prst="round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defTabSz="410751" hangingPunct="0"/>
                <a:r>
                  <a:rPr lang="th-TH" dirty="0">
                    <a:latin typeface="TH Niramit AS" panose="02000506000000020004" pitchFamily="2" charset="-34"/>
                    <a:cs typeface="TH Niramit AS" panose="02000506000000020004" pitchFamily="2" charset="-34"/>
                    <a:sym typeface="Helvetica Neue Medium"/>
                  </a:rPr>
                  <a:t>ตัวอย่างที่ควรใช้</a:t>
                </a:r>
                <a:endParaRPr lang="en-US" dirty="0">
                  <a:latin typeface="TH Niramit AS" panose="02000506000000020004" pitchFamily="2" charset="-34"/>
                  <a:cs typeface="TH Niramit AS" panose="02000506000000020004" pitchFamily="2" charset="-34"/>
                  <a:sym typeface="Helvetica Neue Medium"/>
                </a:endParaRPr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865314" y="7159360"/>
              <a:ext cx="7175070" cy="124752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100" dirty="0">
                  <a:ln w="0"/>
                  <a:solidFill>
                    <a:schemeClr val="accent3">
                      <a:lumMod val="75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jumpol_singha@gmail.com</a:t>
              </a:r>
            </a:p>
          </p:txBody>
        </p:sp>
        <p:cxnSp>
          <p:nvCxnSpPr>
            <p:cNvPr id="7" name="Straight Arrow Connector 6"/>
            <p:cNvCxnSpPr>
              <a:stCxn id="5" idx="1"/>
              <a:endCxn id="4" idx="3"/>
            </p:cNvCxnSpPr>
            <p:nvPr/>
          </p:nvCxnSpPr>
          <p:spPr>
            <a:xfrm flipH="1">
              <a:off x="7664213" y="6472691"/>
              <a:ext cx="1808173" cy="23596"/>
            </a:xfrm>
            <a:prstGeom prst="straightConnector1">
              <a:avLst/>
            </a:prstGeom>
            <a:noFill/>
            <a:ln w="5715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9" name="Straight Arrow Connector 8"/>
            <p:cNvCxnSpPr>
              <a:stCxn id="22" idx="1"/>
              <a:endCxn id="2" idx="3"/>
            </p:cNvCxnSpPr>
            <p:nvPr/>
          </p:nvCxnSpPr>
          <p:spPr>
            <a:xfrm flipH="1">
              <a:off x="8040384" y="7759524"/>
              <a:ext cx="1432003" cy="23596"/>
            </a:xfrm>
            <a:prstGeom prst="straightConnector1">
              <a:avLst/>
            </a:prstGeom>
            <a:noFill/>
            <a:ln w="5715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</p:spTree>
    <p:extLst>
      <p:ext uri="{BB962C8B-B14F-4D97-AF65-F5344CB8AC3E}">
        <p14:creationId xmlns:p14="http://schemas.microsoft.com/office/powerpoint/2010/main" val="260580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799143" y="1777571"/>
            <a:ext cx="7524328" cy="1049805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บริการค้นหาข้อมูล</a:t>
            </a:r>
          </a:p>
          <a:p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ปัจจุบันสามารถค้นหาข้อมูลโดยใช้รูปภาพในการค้นหาได้</a:t>
            </a:r>
            <a:endParaRPr lang="en-US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32467"/>
            <a:ext cx="4152305" cy="22770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307" y="4130402"/>
            <a:ext cx="4554141" cy="2277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770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roup"/>
          <p:cNvGrpSpPr/>
          <p:nvPr/>
        </p:nvGrpSpPr>
        <p:grpSpPr>
          <a:xfrm>
            <a:off x="-117849" y="6621333"/>
            <a:ext cx="9272541" cy="413966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4" name="Rectangle 13"/>
          <p:cNvSpPr/>
          <p:nvPr/>
        </p:nvSpPr>
        <p:spPr>
          <a:xfrm>
            <a:off x="1086866" y="1484784"/>
            <a:ext cx="7236296" cy="1049805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บริการส่งข้อความทันที </a:t>
            </a: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(instant messaging: IM) 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หรือ</a:t>
            </a:r>
            <a:r>
              <a:rPr lang="th-TH" sz="3200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แชท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(chat)</a:t>
            </a: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2" name="Picture 2" descr="C:\Users\tkron\Downloads\phoney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2119">
            <a:off x="3079766" y="2421981"/>
            <a:ext cx="1676602" cy="2982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893219" y="6676835"/>
            <a:ext cx="2819033" cy="30296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27815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roup"/>
          <p:cNvGrpSpPr/>
          <p:nvPr/>
        </p:nvGrpSpPr>
        <p:grpSpPr>
          <a:xfrm>
            <a:off x="-117849" y="6621333"/>
            <a:ext cx="9272541" cy="413966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4" name="Rectangle 13"/>
          <p:cNvSpPr/>
          <p:nvPr/>
        </p:nvSpPr>
        <p:spPr>
          <a:xfrm>
            <a:off x="1495844" y="2176748"/>
            <a:ext cx="6179792" cy="557362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เป็นบริการทำธุรกรรมผ่านทางอินเทอร์เน็ต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53801" y="1499640"/>
            <a:ext cx="84427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อีคอมเมิร์ซ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(electronic commerce: e-commerce)</a:t>
            </a:r>
            <a:endParaRPr lang="en-US" sz="20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7853" y="4110775"/>
            <a:ext cx="1835982" cy="1835982"/>
          </a:xfrm>
          <a:prstGeom prst="rect">
            <a:avLst/>
          </a:prstGeom>
        </p:spPr>
      </p:pic>
      <p:pic>
        <p:nvPicPr>
          <p:cNvPr id="7171" name="Picture 3" descr="C:\Users\tkron\Downloads\Online-Shoppin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038" y="4367115"/>
            <a:ext cx="2339578" cy="198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663" y="4162238"/>
            <a:ext cx="2330648" cy="2029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reeform 2"/>
          <p:cNvSpPr/>
          <p:nvPr/>
        </p:nvSpPr>
        <p:spPr>
          <a:xfrm>
            <a:off x="6440655" y="3698884"/>
            <a:ext cx="1196119" cy="220139"/>
          </a:xfrm>
          <a:custGeom>
            <a:avLst/>
            <a:gdLst>
              <a:gd name="connsiteX0" fmla="*/ 0 w 1701147"/>
              <a:gd name="connsiteY0" fmla="*/ 193680 h 313086"/>
              <a:gd name="connsiteX1" fmla="*/ 288758 w 1701147"/>
              <a:gd name="connsiteY1" fmla="*/ 1175 h 313086"/>
              <a:gd name="connsiteX2" fmla="*/ 721895 w 1701147"/>
              <a:gd name="connsiteY2" fmla="*/ 273890 h 313086"/>
              <a:gd name="connsiteX3" fmla="*/ 1203158 w 1701147"/>
              <a:gd name="connsiteY3" fmla="*/ 49301 h 313086"/>
              <a:gd name="connsiteX4" fmla="*/ 1652337 w 1701147"/>
              <a:gd name="connsiteY4" fmla="*/ 289932 h 313086"/>
              <a:gd name="connsiteX5" fmla="*/ 1668379 w 1701147"/>
              <a:gd name="connsiteY5" fmla="*/ 289932 h 313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01147" h="313086">
                <a:moveTo>
                  <a:pt x="0" y="193680"/>
                </a:moveTo>
                <a:cubicBezTo>
                  <a:pt x="84221" y="90743"/>
                  <a:pt x="168442" y="-12193"/>
                  <a:pt x="288758" y="1175"/>
                </a:cubicBezTo>
                <a:cubicBezTo>
                  <a:pt x="409074" y="14543"/>
                  <a:pt x="569495" y="265869"/>
                  <a:pt x="721895" y="273890"/>
                </a:cubicBezTo>
                <a:cubicBezTo>
                  <a:pt x="874295" y="281911"/>
                  <a:pt x="1048084" y="46627"/>
                  <a:pt x="1203158" y="49301"/>
                </a:cubicBezTo>
                <a:cubicBezTo>
                  <a:pt x="1358232" y="51975"/>
                  <a:pt x="1574800" y="249827"/>
                  <a:pt x="1652337" y="289932"/>
                </a:cubicBezTo>
                <a:cubicBezTo>
                  <a:pt x="1729874" y="330037"/>
                  <a:pt x="1699126" y="309984"/>
                  <a:pt x="1668379" y="289932"/>
                </a:cubicBezTo>
              </a:path>
            </a:pathLst>
          </a:custGeom>
          <a:noFill/>
          <a:ln w="12700" cap="flat">
            <a:solidFill>
              <a:srgbClr val="D1B2E8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4291" tIns="32145" rIns="64291" bIns="32145" numCol="1" spcCol="26788" rtlCol="0" anchor="t">
            <a:noAutofit/>
          </a:bodyPr>
          <a:lstStyle/>
          <a:p>
            <a:pPr defTabSz="642915" latinLnBrk="1" hangingPunct="0"/>
            <a:endParaRPr lang="th-TH" sz="1300"/>
          </a:p>
        </p:txBody>
      </p:sp>
      <p:pic>
        <p:nvPicPr>
          <p:cNvPr id="7173" name="Picture 5" descr="C:\Users\tkron\Downloads\CreditCar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312" y="3474839"/>
            <a:ext cx="673117" cy="435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89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572000" y="1868098"/>
            <a:ext cx="3594266" cy="1874153"/>
            <a:chOff x="4860032" y="783044"/>
            <a:chExt cx="3594266" cy="1874153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783044"/>
              <a:ext cx="3594266" cy="1874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19"/>
            <p:cNvSpPr/>
            <p:nvPr/>
          </p:nvSpPr>
          <p:spPr>
            <a:xfrm>
              <a:off x="5302349" y="1324218"/>
              <a:ext cx="1512168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2" name="Rectangle 1"/>
          <p:cNvSpPr/>
          <p:nvPr/>
        </p:nvSpPr>
        <p:spPr>
          <a:xfrm>
            <a:off x="35496" y="908720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spcAft>
                <a:spcPts val="0"/>
              </a:spcAft>
            </a:pPr>
            <a:r>
              <a:rPr lang="th-TH" sz="24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ผู้เรียนแต่ละกลุ่มศึกษาบัตรการสื่อสาร แล้วแบ่งหน้าที่ตามคำสั่ง หลังจากนั้นให้ผู้เรียนส่งข้อมูลจากต้นทางไปปลายทาง ตามเงื่อนไขในบัตรการสื่อสาร </a:t>
            </a:r>
            <a:endParaRPr lang="en-US" sz="1800" b="1" dirty="0">
              <a:effectLst/>
              <a:latin typeface="TH Niramit AS" panose="02000506000000020004" pitchFamily="2" charset="-34"/>
              <a:ea typeface="Times New Roman" panose="02020603050405020304" pitchFamily="18" charset="0"/>
              <a:cs typeface="TH Niramit AS" panose="02000506000000020004" pitchFamily="2" charset="-34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31540" y="1840632"/>
            <a:ext cx="3780420" cy="1950353"/>
            <a:chOff x="431540" y="1840632"/>
            <a:chExt cx="3780420" cy="195035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540" y="1840632"/>
              <a:ext cx="3780420" cy="1950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973182" y="2461496"/>
              <a:ext cx="1512168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9" name="Rectangle 8"/>
          <p:cNvSpPr/>
          <p:nvPr/>
        </p:nvSpPr>
        <p:spPr>
          <a:xfrm>
            <a:off x="5040052" y="2549185"/>
            <a:ext cx="1512168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8" name="Group 7"/>
          <p:cNvGrpSpPr/>
          <p:nvPr/>
        </p:nvGrpSpPr>
        <p:grpSpPr>
          <a:xfrm>
            <a:off x="580910" y="3867229"/>
            <a:ext cx="3631050" cy="2034418"/>
            <a:chOff x="580910" y="3867229"/>
            <a:chExt cx="3631050" cy="2034418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910" y="3867229"/>
              <a:ext cx="3631050" cy="2034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1073870" y="4221088"/>
              <a:ext cx="1247880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265633" y="3782221"/>
            <a:ext cx="3990975" cy="2276475"/>
            <a:chOff x="4265633" y="3782221"/>
            <a:chExt cx="3990975" cy="2276475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5633" y="3782221"/>
              <a:ext cx="3990975" cy="2276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15"/>
            <p:cNvSpPr/>
            <p:nvPr/>
          </p:nvSpPr>
          <p:spPr>
            <a:xfrm>
              <a:off x="4788024" y="4393212"/>
              <a:ext cx="1008112" cy="1930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586038" y="2271713"/>
            <a:ext cx="3971925" cy="2314575"/>
            <a:chOff x="2586038" y="2271713"/>
            <a:chExt cx="3971925" cy="2314575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6038" y="2271713"/>
              <a:ext cx="3971925" cy="2314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Rectangle 17"/>
            <p:cNvSpPr/>
            <p:nvPr/>
          </p:nvSpPr>
          <p:spPr>
            <a:xfrm>
              <a:off x="3102364" y="2697163"/>
              <a:ext cx="1512168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90708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หัวข้อ"/>
          <p:cNvSpPr txBox="1"/>
          <p:nvPr/>
        </p:nvSpPr>
        <p:spPr>
          <a:xfrm>
            <a:off x="1835694" y="1040602"/>
            <a:ext cx="6034627" cy="736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3600" b="1" dirty="0" smtClean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เครือข่าย</a:t>
            </a:r>
            <a:r>
              <a:rPr lang="th-TH" sz="3600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สังคม</a:t>
            </a:r>
            <a:endParaRPr lang="en-US" sz="3600" b="1" dirty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49790" y="2060848"/>
            <a:ext cx="8284046" cy="1542247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l"/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ปัจจุบันมีบริการบนอินเทอร์เน็ตที่ส่งเสริมการมีปฏิสัมพันธ์ระหว่างบุคคลเป็นจำนวนมากทำให้เกิดเครือข่ายสังคม </a:t>
            </a: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(social network)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 ที่มีการรับส่งข้อมูลต่าง ๆ หรือแสดงความคิดเห็นในเรื่องต่าง ๆ </a:t>
            </a: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230606"/>
            <a:ext cx="2115261" cy="1110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190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หัวข้อ"/>
          <p:cNvSpPr txBox="1"/>
          <p:nvPr/>
        </p:nvSpPr>
        <p:spPr>
          <a:xfrm>
            <a:off x="585252" y="878986"/>
            <a:ext cx="7513905" cy="736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3600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สังคมไร้เงินสด </a:t>
            </a:r>
            <a:r>
              <a:rPr lang="en-US" sz="3600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(cashless society)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04511" y="2060848"/>
            <a:ext cx="8284046" cy="1049805"/>
          </a:xfrm>
          <a:prstGeom prst="rect">
            <a:avLst/>
          </a:prstGeom>
          <a:noFill/>
        </p:spPr>
        <p:txBody>
          <a:bodyPr wrap="square" lIns="64291" tIns="32146" rIns="64291" bIns="32146">
            <a:spAutoFit/>
          </a:bodyPr>
          <a:lstStyle/>
          <a:p>
            <a:pPr algn="l"/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เป็นแนวคิดในการ ซื้อ ขาย แลกเปลี่ยนสินค้าและบริการที่ไม่ใช้เงินสด และใช้การจ่ายเงินอิเล็กทรอนิกส์ </a:t>
            </a:r>
            <a:r>
              <a:rPr lang="en-US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(e-payment)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 แทน</a:t>
            </a:r>
            <a:endParaRPr lang="en-US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8194" name="Picture 2" descr="C:\Users\tkron\Downloads\BigRedSmile-A-new-Comput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040" y="3398543"/>
            <a:ext cx="1409553" cy="233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tkron\Downloads\BigRedSmile-A-new-Comput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19381" y="3398543"/>
            <a:ext cx="1409553" cy="233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tkron\Downloads\caucasian-han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835" y="3946534"/>
            <a:ext cx="1166441" cy="256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tkron\Downloads\caucasian-han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2049076" y="3942334"/>
            <a:ext cx="1214217" cy="267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tkron\Downloads\basicCreditCar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252" y="4075956"/>
            <a:ext cx="955039" cy="60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tkron\Downloads\zizee-Boutique-Shopping-Ba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2141" y="3946534"/>
            <a:ext cx="1310310" cy="157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615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96557" y="734171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spcAft>
                <a:spcPts val="0"/>
              </a:spcAft>
            </a:pPr>
            <a:r>
              <a:rPr lang="th-TH" sz="36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นักเรียน</a:t>
            </a:r>
            <a:r>
              <a:rPr lang="th-TH" sz="36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แต่ละกลุ่มระดมความคิด</a:t>
            </a:r>
            <a:endParaRPr lang="en-US" sz="3600" b="1" dirty="0">
              <a:latin typeface="TH Niramit AS" panose="02000506000000020004" pitchFamily="2" charset="-34"/>
              <a:ea typeface="TH SarabunPSK" panose="020B0500040200020003" pitchFamily="34" charset="-34"/>
              <a:cs typeface="TH Niramit AS" panose="02000506000000020004" pitchFamily="2" charset="-34"/>
            </a:endParaRPr>
          </a:p>
        </p:txBody>
      </p:sp>
      <p:pic>
        <p:nvPicPr>
          <p:cNvPr id="3" name="Picture 2" descr="students group work by pietlu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281" y="3839637"/>
            <a:ext cx="3312368" cy="246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Callout 3"/>
          <p:cNvSpPr/>
          <p:nvPr/>
        </p:nvSpPr>
        <p:spPr>
          <a:xfrm>
            <a:off x="557248" y="1679397"/>
            <a:ext cx="5320329" cy="2608358"/>
          </a:xfrm>
          <a:prstGeom prst="wedgeEllipseCallout">
            <a:avLst>
              <a:gd name="adj1" fmla="val 42581"/>
              <a:gd name="adj2" fmla="val 5277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179512" y="2327469"/>
            <a:ext cx="5202273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ctr">
              <a:spcAft>
                <a:spcPts val="0"/>
              </a:spcAft>
            </a:pPr>
            <a:r>
              <a:rPr lang="th-TH" sz="3400" b="1" dirty="0" smtClean="0">
                <a:solidFill>
                  <a:schemeClr val="bg1"/>
                </a:solidFill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“</a:t>
            </a:r>
            <a:r>
              <a:rPr lang="th-TH" sz="3400" b="1" dirty="0">
                <a:solidFill>
                  <a:schemeClr val="bg1"/>
                </a:solidFill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บริการบนอินเทอร์เน็ตที่เคยใช้ เพื่อนำมาใช้เป็น</a:t>
            </a:r>
            <a:r>
              <a:rPr lang="th-TH" sz="3400" b="1" dirty="0" smtClean="0">
                <a:solidFill>
                  <a:schemeClr val="bg1"/>
                </a:solidFill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เครื่องมือ</a:t>
            </a:r>
            <a:br>
              <a:rPr lang="th-TH" sz="3400" b="1" dirty="0" smtClean="0">
                <a:solidFill>
                  <a:schemeClr val="bg1"/>
                </a:solidFill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</a:br>
            <a:r>
              <a:rPr lang="th-TH" sz="3400" b="1" dirty="0" smtClean="0">
                <a:solidFill>
                  <a:schemeClr val="bg1"/>
                </a:solidFill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ใน</a:t>
            </a:r>
            <a:r>
              <a:rPr lang="th-TH" sz="3400" b="1" dirty="0">
                <a:solidFill>
                  <a:schemeClr val="bg1"/>
                </a:solidFill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การทำงาน</a:t>
            </a:r>
            <a:r>
              <a:rPr lang="th-TH" sz="3400" b="1" dirty="0" smtClean="0">
                <a:solidFill>
                  <a:schemeClr val="bg1"/>
                </a:solidFill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”</a:t>
            </a:r>
            <a:endParaRPr lang="th-TH" sz="3400" b="1" dirty="0">
              <a:solidFill>
                <a:schemeClr val="bg1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5031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39952" y="134076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spcAft>
                <a:spcPts val="0"/>
              </a:spcAft>
            </a:pPr>
            <a:r>
              <a:rPr lang="th-TH" sz="36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สาธิต</a:t>
            </a:r>
            <a:r>
              <a:rPr lang="th-TH" sz="36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วิธีการสืบค้น</a:t>
            </a:r>
            <a:r>
              <a:rPr lang="th-TH" sz="36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ข้อมูลที่เป็น ข้อความ </a:t>
            </a:r>
            <a:r>
              <a:rPr lang="th-TH" sz="36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รูปภาพ วิดีโอ จากอินเทอร์เน็ต </a:t>
            </a:r>
            <a:endParaRPr lang="en-US" sz="3600" b="1" dirty="0">
              <a:latin typeface="TH Niramit AS" panose="02000506000000020004" pitchFamily="2" charset="-34"/>
              <a:ea typeface="TH SarabunPSK" panose="020B0500040200020003" pitchFamily="34" charset="-34"/>
              <a:cs typeface="TH Niramit AS" panose="02000506000000020004" pitchFamily="2" charset="-34"/>
            </a:endParaRPr>
          </a:p>
        </p:txBody>
      </p:sp>
      <p:pic>
        <p:nvPicPr>
          <p:cNvPr id="3" name="Picture 2" descr="Business Man Cartoon 1 by GDJ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51776"/>
            <a:ext cx="4176464" cy="5157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861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acher blue dress by barinea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1628800"/>
            <a:ext cx="2217383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096163542"/>
              </p:ext>
            </p:extLst>
          </p:nvPr>
        </p:nvGraphicFramePr>
        <p:xfrm>
          <a:off x="2627784" y="1484784"/>
          <a:ext cx="609600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6522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8520" y="5486300"/>
            <a:ext cx="820198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spcAft>
                <a:spcPts val="0"/>
              </a:spcAft>
            </a:pPr>
            <a:r>
              <a:rPr lang="th-TH" sz="32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แล้วสุ่ม</a:t>
            </a:r>
            <a:r>
              <a:rPr lang="th-TH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กลุ่มนำเสนอผลงานในใบกิจกรรมที่ </a:t>
            </a:r>
            <a:r>
              <a:rPr lang="en-US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15.4 </a:t>
            </a:r>
            <a:endParaRPr lang="th-TH" sz="3200" b="1" dirty="0" smtClean="0">
              <a:latin typeface="TH Niramit AS" panose="02000506000000020004" pitchFamily="2" charset="-34"/>
              <a:ea typeface="TH SarabunPSK" panose="020B0500040200020003" pitchFamily="34" charset="-34"/>
              <a:cs typeface="TH Niramit AS" panose="02000506000000020004" pitchFamily="2" charset="-34"/>
            </a:endParaRPr>
          </a:p>
          <a:p>
            <a:pPr lvl="2">
              <a:spcAft>
                <a:spcPts val="0"/>
              </a:spcAft>
            </a:pPr>
            <a:r>
              <a:rPr lang="th-TH" sz="32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จำนวน </a:t>
            </a:r>
            <a:r>
              <a:rPr lang="en-US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2-3 </a:t>
            </a:r>
            <a:r>
              <a:rPr lang="th-TH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กลุ่ม</a:t>
            </a:r>
            <a:endParaRPr lang="en-US" sz="3200" b="1" dirty="0">
              <a:effectLst/>
              <a:latin typeface="TH Niramit AS" panose="02000506000000020004" pitchFamily="2" charset="-34"/>
              <a:ea typeface="Times New Roman" panose="02020603050405020304" pitchFamily="18" charset="0"/>
              <a:cs typeface="TH Niramit AS" panose="02000506000000020004" pitchFamily="2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76638" y="1364080"/>
            <a:ext cx="43784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/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การใช้อินเทอร์เน็ต</a:t>
            </a:r>
            <a:endParaRPr lang="th-TH" sz="3200" b="1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821636" y="606209"/>
            <a:ext cx="5702692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ทำใบกิจกรรมที่ 15.4 </a:t>
            </a:r>
            <a:endParaRPr lang="th-TH" sz="36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5" name="Picture 2" descr="C:\Users\tkron\Downloads\pic-actPowerCSM1\bee-forestgreen-300px.png">
            <a:extLst>
              <a:ext uri="{FF2B5EF4-FFF2-40B4-BE49-F238E27FC236}">
                <a16:creationId xmlns="" xmlns:a16="http://schemas.microsoft.com/office/drawing/2014/main" id="{620209EF-149A-0144-B575-DD3C4BA6D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840" b="90608" l="9945" r="89503">
                        <a14:foregroundMark x1="57459" y1="31492" x2="57459" y2="31492"/>
                        <a14:foregroundMark x1="70718" y1="9392" x2="70718" y2="9392"/>
                        <a14:foregroundMark x1="72928" y1="38122" x2="72928" y2="38122"/>
                        <a14:foregroundMark x1="76796" y1="36464" x2="76796" y2="36464"/>
                        <a14:foregroundMark x1="88398" y1="74033" x2="88398" y2="74033"/>
                        <a14:foregroundMark x1="86188" y1="90608" x2="86188" y2="90608"/>
                        <a14:foregroundMark x1="17127" y1="34254" x2="17127" y2="34254"/>
                        <a14:foregroundMark x1="45856" y1="12155" x2="45856" y2="12155"/>
                        <a14:foregroundMark x1="71823" y1="41436" x2="71823" y2="414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1152128" cy="11521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olored Student Girl by clipartel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45190" y="1522319"/>
            <a:ext cx="2356847" cy="3751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22438" t="24100" r="20862" b="18501"/>
          <a:stretch/>
        </p:blipFill>
        <p:spPr>
          <a:xfrm>
            <a:off x="590043" y="2263725"/>
            <a:ext cx="5472608" cy="3116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52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694908" y="723279"/>
            <a:ext cx="3024336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กิจกรรมที่ 5.2 </a:t>
            </a:r>
            <a:endParaRPr lang="th-TH" sz="36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5" name="Picture 2" descr="C:\Users\tkron\Downloads\pic-actPowerCSM1\icon-ac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04" y="435247"/>
            <a:ext cx="847675" cy="885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693014399"/>
              </p:ext>
            </p:extLst>
          </p:nvPr>
        </p:nvGraphicFramePr>
        <p:xfrm>
          <a:off x="755576" y="1484784"/>
          <a:ext cx="7992888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 Box 85"/>
          <p:cNvSpPr txBox="1">
            <a:spLocks noChangeArrowheads="1"/>
          </p:cNvSpPr>
          <p:nvPr/>
        </p:nvSpPr>
        <p:spPr bwMode="gray">
          <a:xfrm>
            <a:off x="1043608" y="1700808"/>
            <a:ext cx="41229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6000" b="1" dirty="0">
                <a:solidFill>
                  <a:schemeClr val="accent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</a:t>
            </a:r>
          </a:p>
        </p:txBody>
      </p:sp>
      <p:sp>
        <p:nvSpPr>
          <p:cNvPr id="9" name="Text Box 85"/>
          <p:cNvSpPr txBox="1">
            <a:spLocks noChangeArrowheads="1"/>
          </p:cNvSpPr>
          <p:nvPr/>
        </p:nvSpPr>
        <p:spPr bwMode="gray">
          <a:xfrm>
            <a:off x="1455900" y="2835176"/>
            <a:ext cx="48442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6000" b="1" dirty="0" smtClean="0">
                <a:solidFill>
                  <a:srgbClr val="00B05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  <a:endParaRPr lang="en-US" sz="6000" b="1" dirty="0">
              <a:solidFill>
                <a:srgbClr val="00B05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0" name="Text Box 85"/>
          <p:cNvSpPr txBox="1">
            <a:spLocks noChangeArrowheads="1"/>
          </p:cNvSpPr>
          <p:nvPr/>
        </p:nvSpPr>
        <p:spPr bwMode="gray">
          <a:xfrm>
            <a:off x="1449488" y="3888190"/>
            <a:ext cx="49084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6000" b="1" dirty="0" smtClean="0">
                <a:solidFill>
                  <a:schemeClr val="accent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  <a:endParaRPr lang="en-US" sz="6000" b="1" dirty="0">
              <a:solidFill>
                <a:schemeClr val="accent2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1" name="Text Box 85"/>
          <p:cNvSpPr txBox="1">
            <a:spLocks noChangeArrowheads="1"/>
          </p:cNvSpPr>
          <p:nvPr/>
        </p:nvSpPr>
        <p:spPr bwMode="gray">
          <a:xfrm>
            <a:off x="1043608" y="4941204"/>
            <a:ext cx="48442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6000" b="1" dirty="0" smtClean="0">
                <a:solidFill>
                  <a:srgbClr val="00B05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4</a:t>
            </a:r>
            <a:endParaRPr lang="en-US" sz="6000" b="1" dirty="0">
              <a:solidFill>
                <a:srgbClr val="00B05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3005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75656" y="1268760"/>
            <a:ext cx="69765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spcAft>
                <a:spcPts val="0"/>
              </a:spcAft>
            </a:pPr>
            <a:r>
              <a:rPr lang="th-TH" sz="32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ร่วมกัน</a:t>
            </a:r>
            <a:r>
              <a:rPr lang="th-TH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สรุปถึงเหตุผลในการเลือกใช้บริการบนอินเทอร์เน็ตในการเรียนและการใช้ชีวิตประจำวัน </a:t>
            </a:r>
            <a:endParaRPr lang="en-US" sz="2400" b="1" dirty="0">
              <a:effectLst/>
              <a:latin typeface="TH Niramit AS" panose="02000506000000020004" pitchFamily="2" charset="-34"/>
              <a:ea typeface="Times New Roman" panose="02020603050405020304" pitchFamily="18" charset="0"/>
              <a:cs typeface="TH Niramit AS" panose="02000506000000020004" pitchFamily="2" charset="-34"/>
            </a:endParaRPr>
          </a:p>
        </p:txBody>
      </p:sp>
      <p:pic>
        <p:nvPicPr>
          <p:cNvPr id="3" name="Picture 2" descr="students group work by pietlu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84984"/>
            <a:ext cx="3505524" cy="2613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tkron\Downloads\pic-actPowerCSM1\sumar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40768"/>
            <a:ext cx="833794" cy="1042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49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/>
          </a:bodyPr>
          <a:lstStyle/>
          <a:p>
            <a:r>
              <a:rPr lang="th-TH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อ้างอิง</a:t>
            </a:r>
            <a:endParaRPr lang="th-TH" sz="36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รูปภาพในสไลด์นำมาจาก</a:t>
            </a:r>
          </a:p>
          <a:p>
            <a:r>
              <a:rPr lang="en-US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Openclipart.org</a:t>
            </a:r>
          </a:p>
          <a:p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หนังสือเรียนรายวิชาพื้นฐาน เทคโนโลยยีสารสนเทศและการสื่อสาร ม.2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2364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2788" y="1683807"/>
            <a:ext cx="46805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spcAft>
                <a:spcPts val="0"/>
              </a:spcAft>
            </a:pPr>
            <a:r>
              <a:rPr lang="th-TH" sz="32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ผู้เรียนแต่ละกลุ่ม </a:t>
            </a:r>
            <a:r>
              <a:rPr lang="th-TH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มีวิธีการสื่อสารอื่น ๆ ที่สามารถส่ง</a:t>
            </a:r>
            <a:r>
              <a:rPr lang="th-TH" sz="32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ข้อมูลได้</a:t>
            </a:r>
            <a:r>
              <a:rPr lang="th-TH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ดีกว่าวิธีการในบัตรการสื่อสารหรือไม่</a:t>
            </a:r>
            <a:endParaRPr lang="en-US" sz="2400" b="1" dirty="0">
              <a:effectLst/>
              <a:latin typeface="TH Niramit AS" panose="02000506000000020004" pitchFamily="2" charset="-34"/>
              <a:ea typeface="Times New Roman" panose="02020603050405020304" pitchFamily="18" charset="0"/>
              <a:cs typeface="TH Niramit AS" panose="02000506000000020004" pitchFamily="2" charset="-34"/>
            </a:endParaRPr>
          </a:p>
        </p:txBody>
      </p:sp>
      <p:sp>
        <p:nvSpPr>
          <p:cNvPr id="3" name="Oval Callout 2"/>
          <p:cNvSpPr/>
          <p:nvPr/>
        </p:nvSpPr>
        <p:spPr>
          <a:xfrm>
            <a:off x="323528" y="1397931"/>
            <a:ext cx="5184576" cy="2520280"/>
          </a:xfrm>
          <a:prstGeom prst="wedgeEllipseCallout">
            <a:avLst>
              <a:gd name="adj1" fmla="val 59902"/>
              <a:gd name="adj2" fmla="val 31209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050" name="Picture 2" descr="Teacher blue dress by barinea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772816"/>
            <a:ext cx="2752127" cy="455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61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47864" y="236339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ผู้เรียนศึกษาเนื้อหาหัวข้อ </a:t>
            </a:r>
            <a:r>
              <a:rPr lang="en-US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5.1 </a:t>
            </a:r>
            <a:endParaRPr lang="th-TH" sz="3200" b="1" dirty="0" smtClean="0">
              <a:latin typeface="TH Niramit AS" panose="02000506000000020004" pitchFamily="2" charset="-34"/>
              <a:ea typeface="TH SarabunPSK" panose="020B0500040200020003" pitchFamily="34" charset="-34"/>
              <a:cs typeface="TH Niramit AS" panose="02000506000000020004" pitchFamily="2" charset="-34"/>
            </a:endParaRPr>
          </a:p>
          <a:p>
            <a:r>
              <a:rPr lang="th-TH" sz="32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เรื่อง </a:t>
            </a:r>
            <a:r>
              <a:rPr lang="th-TH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องค์ประกอบของการสื่อสาร จากหนังสือเรียน</a:t>
            </a:r>
            <a:endParaRPr lang="th-TH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366982"/>
            <a:ext cx="2052573" cy="145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43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หัวข้อ"/>
          <p:cNvSpPr txBox="1"/>
          <p:nvPr/>
        </p:nvSpPr>
        <p:spPr>
          <a:xfrm>
            <a:off x="2123728" y="764704"/>
            <a:ext cx="6034627" cy="736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3600" b="1" dirty="0">
                <a:solidFill>
                  <a:srgbClr val="0033CC"/>
                </a:solidFill>
              </a:rPr>
              <a:t>องค์ประกอบของการสื่อสาร</a:t>
            </a:r>
            <a:endParaRPr sz="3600" b="1" dirty="0">
              <a:solidFill>
                <a:srgbClr val="0033CC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90315" y="2180626"/>
            <a:ext cx="5003732" cy="4594314"/>
            <a:chOff x="412892" y="3101334"/>
            <a:chExt cx="7116419" cy="6534136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487" y="3101334"/>
              <a:ext cx="3453968" cy="3530159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3056" y="6551178"/>
              <a:ext cx="1752043" cy="1918295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0915" y="5908263"/>
              <a:ext cx="1752043" cy="1918295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4851" y="7717175"/>
              <a:ext cx="1752043" cy="1918295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7268" y="7264420"/>
              <a:ext cx="1752043" cy="1918295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892" y="7373174"/>
              <a:ext cx="1752043" cy="1918295"/>
            </a:xfrm>
            <a:prstGeom prst="rect">
              <a:avLst/>
            </a:prstGeom>
          </p:spPr>
        </p:pic>
      </p:grpSp>
      <p:sp>
        <p:nvSpPr>
          <p:cNvPr id="21" name="TextBox 20"/>
          <p:cNvSpPr txBox="1"/>
          <p:nvPr/>
        </p:nvSpPr>
        <p:spPr>
          <a:xfrm>
            <a:off x="5705167" y="1550846"/>
            <a:ext cx="2922888" cy="253434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marL="803643" indent="-803643" defTabSz="410751" hangingPunct="0">
              <a:buFont typeface="Arial" panose="020B0604020202020204" pitchFamily="34" charset="0"/>
              <a:buChar char="•"/>
            </a:pP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ผู้ส่ง</a:t>
            </a:r>
          </a:p>
          <a:p>
            <a:pPr marL="803643" indent="-803643" defTabSz="410751" hangingPunct="0">
              <a:buFont typeface="Arial" panose="020B0604020202020204" pitchFamily="34" charset="0"/>
              <a:buChar char="•"/>
            </a:pPr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ผู้รับ</a:t>
            </a:r>
          </a:p>
          <a:p>
            <a:pPr marL="803643" indent="-803643" defTabSz="410751" hangingPunct="0">
              <a:buFont typeface="Arial" panose="020B0604020202020204" pitchFamily="34" charset="0"/>
              <a:buChar char="•"/>
            </a:pPr>
            <a:r>
              <a:rPr lang="th-TH" sz="32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ข้อมูลข่าวสาร</a:t>
            </a:r>
          </a:p>
          <a:p>
            <a:pPr marL="803643" indent="-803643" defTabSz="410751" hangingPunct="0">
              <a:buFont typeface="Arial" panose="020B0604020202020204" pitchFamily="34" charset="0"/>
              <a:buChar char="•"/>
            </a:pP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ตัวกลาง</a:t>
            </a:r>
          </a:p>
          <a:p>
            <a:pPr marL="803643" indent="-803643" defTabSz="410751" hangingPunct="0">
              <a:buFont typeface="Arial" panose="020B0604020202020204" pitchFamily="34" charset="0"/>
              <a:buChar char="•"/>
            </a:pPr>
            <a:r>
              <a:rPr lang="th-TH" sz="3200" b="1" dirty="0" smtClean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ข้อตกลงร่วมกัน</a:t>
            </a:r>
            <a:endParaRPr lang="en-US" sz="3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  <p:sp>
        <p:nvSpPr>
          <p:cNvPr id="3" name="Oval Callout 2"/>
          <p:cNvSpPr/>
          <p:nvPr/>
        </p:nvSpPr>
        <p:spPr>
          <a:xfrm>
            <a:off x="0" y="1584773"/>
            <a:ext cx="2620650" cy="426025"/>
          </a:xfrm>
          <a:prstGeom prst="wedgeEllipseCallou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th-TH" sz="15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Helvetica Neue Medium"/>
              </a:rPr>
              <a:t>ให้นักเรียนหาพื้นที่รูปสามเหลี่ยม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7544" y="4606297"/>
            <a:ext cx="566181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0033CC"/>
                </a:solidFill>
              </a:rPr>
              <a:t>ผู้ส่ง</a:t>
            </a:r>
            <a:endParaRPr lang="th-TH" sz="2400" b="1" dirty="0">
              <a:solidFill>
                <a:srgbClr val="0033CC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45979" y="5994932"/>
            <a:ext cx="58702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0033CC"/>
                </a:solidFill>
              </a:rPr>
              <a:t>ผู้รับ</a:t>
            </a:r>
            <a:endParaRPr lang="th-TH" sz="2400" b="1" dirty="0">
              <a:solidFill>
                <a:srgbClr val="0033CC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96380" y="1591721"/>
            <a:ext cx="147668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ข้อมูล</a:t>
            </a:r>
            <a:r>
              <a:rPr lang="th-TH" sz="2400" b="1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ข่าวสาร</a:t>
            </a:r>
            <a:endParaRPr lang="th-TH" sz="2400" b="1" dirty="0">
              <a:solidFill>
                <a:srgbClr val="0033CC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48277" y="2587185"/>
            <a:ext cx="950901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0033CC"/>
                </a:solidFill>
              </a:rPr>
              <a:t>ตัวกลาง</a:t>
            </a:r>
            <a:endParaRPr lang="th-TH" sz="2400" b="1" dirty="0">
              <a:solidFill>
                <a:srgbClr val="0033CC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58820" y="3560095"/>
            <a:ext cx="2967479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0033CC"/>
                </a:solidFill>
              </a:rPr>
              <a:t>ข้อตกลงร่วมกัน คือ ภาษาที่ใช้</a:t>
            </a:r>
            <a:endParaRPr lang="th-TH" sz="24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31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  <p:bldP spid="24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5934" y="937220"/>
            <a:ext cx="7272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spcAft>
                <a:spcPts val="0"/>
              </a:spcAft>
            </a:pPr>
            <a:r>
              <a:rPr lang="th-TH" sz="24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ผู้เรียนออกแบบข้อความหรือ</a:t>
            </a:r>
            <a:r>
              <a:rPr lang="th-TH" sz="24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ภาพ สำหรับ</a:t>
            </a:r>
            <a:r>
              <a:rPr lang="th-TH" sz="24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ให้กลุ่มอื่นสื่อสาร แล้วสร้างวิธีการสื่อสารของกลุ่มตนเองที่คิดว่าจะทำให้การสื่อสารมีความถูกต้อง และรวดเร็วที่สุด โดยไม่จำเป็นต้องเหมือนกับกลุ่ม</a:t>
            </a:r>
            <a:r>
              <a:rPr lang="th-TH" sz="24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อื่น</a:t>
            </a:r>
          </a:p>
          <a:p>
            <a:pPr lvl="2">
              <a:spcAft>
                <a:spcPts val="0"/>
              </a:spcAft>
            </a:pPr>
            <a:endParaRPr lang="th-TH" sz="2400" b="1" dirty="0">
              <a:latin typeface="TH Niramit AS" panose="02000506000000020004" pitchFamily="2" charset="-34"/>
              <a:ea typeface="TH SarabunPSK" panose="020B0500040200020003" pitchFamily="34" charset="-34"/>
              <a:cs typeface="TH Niramit AS" panose="02000506000000020004" pitchFamily="2" charset="-34"/>
            </a:endParaRPr>
          </a:p>
          <a:p>
            <a:pPr lvl="2">
              <a:spcAft>
                <a:spcPts val="0"/>
              </a:spcAft>
            </a:pPr>
            <a:r>
              <a:rPr lang="th-TH" sz="24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			 </a:t>
            </a:r>
            <a:r>
              <a:rPr lang="th-TH" sz="24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แล้วบันทึกลงในใบกิจกรรมที่ </a:t>
            </a:r>
            <a:r>
              <a:rPr lang="en-US" sz="24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15.1  </a:t>
            </a:r>
            <a:endParaRPr lang="th-TH" sz="2400" b="1" dirty="0" smtClean="0">
              <a:latin typeface="TH Niramit AS" panose="02000506000000020004" pitchFamily="2" charset="-34"/>
              <a:ea typeface="TH SarabunPSK" panose="020B0500040200020003" pitchFamily="34" charset="-34"/>
              <a:cs typeface="TH Niramit AS" panose="02000506000000020004" pitchFamily="2" charset="-34"/>
            </a:endParaRPr>
          </a:p>
          <a:p>
            <a:pPr lvl="2">
              <a:spcAft>
                <a:spcPts val="0"/>
              </a:spcAft>
            </a:pPr>
            <a:r>
              <a:rPr lang="th-TH" sz="24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	</a:t>
            </a:r>
            <a:r>
              <a:rPr lang="th-TH" sz="24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		 ข้อ </a:t>
            </a:r>
            <a:r>
              <a:rPr lang="en-US" sz="24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2 </a:t>
            </a:r>
            <a:r>
              <a:rPr lang="th-TH" sz="24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และ ข้อ </a:t>
            </a:r>
            <a:r>
              <a:rPr lang="en-US" sz="24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3</a:t>
            </a:r>
          </a:p>
        </p:txBody>
      </p:sp>
      <p:pic>
        <p:nvPicPr>
          <p:cNvPr id="3" name="Picture 2" descr="C:\Users\tkron\Downloads\pic-actPowerCSM1\icon-ac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37220"/>
            <a:ext cx="923734" cy="965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263807" y="3789040"/>
            <a:ext cx="45336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just">
              <a:spcAft>
                <a:spcPts val="0"/>
              </a:spcAft>
            </a:pPr>
            <a:r>
              <a:rPr lang="th-TH" sz="24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แล้วสรุปลงในใบกิจกรรมที่ </a:t>
            </a:r>
            <a:r>
              <a:rPr lang="en-US" sz="24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15.1 </a:t>
            </a:r>
            <a:r>
              <a:rPr lang="th-TH" sz="24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ข้อ </a:t>
            </a:r>
            <a:r>
              <a:rPr lang="en-US" sz="24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5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55912" t="25899" r="12589" b="24402"/>
          <a:stretch/>
        </p:blipFill>
        <p:spPr>
          <a:xfrm>
            <a:off x="611560" y="2317740"/>
            <a:ext cx="4355976" cy="3865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43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3968" y="1556792"/>
            <a:ext cx="43559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spcAft>
                <a:spcPts val="0"/>
              </a:spcAft>
            </a:pPr>
            <a:r>
              <a:rPr lang="th-TH" sz="32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นำเสนอ</a:t>
            </a:r>
            <a:r>
              <a:rPr lang="th-TH" sz="3200" b="1" dirty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ผลการปฏิบัติกิจกรรมทีละ</a:t>
            </a:r>
            <a:r>
              <a:rPr lang="th-TH" sz="3200" b="1" dirty="0" smtClean="0">
                <a:latin typeface="TH Niramit AS" panose="02000506000000020004" pitchFamily="2" charset="-34"/>
                <a:ea typeface="TH SarabunPSK" panose="020B0500040200020003" pitchFamily="34" charset="-34"/>
                <a:cs typeface="TH Niramit AS" panose="02000506000000020004" pitchFamily="2" charset="-34"/>
              </a:rPr>
              <a:t>กลุ่ม</a:t>
            </a:r>
            <a:endParaRPr lang="en-US" sz="2400" b="1" dirty="0">
              <a:effectLst/>
              <a:latin typeface="TH Niramit AS" panose="02000506000000020004" pitchFamily="2" charset="-34"/>
              <a:ea typeface="Times New Roman" panose="02020603050405020304" pitchFamily="18" charset="0"/>
              <a:cs typeface="TH Niramit AS" panose="02000506000000020004" pitchFamily="2" charset="-34"/>
            </a:endParaRPr>
          </a:p>
        </p:txBody>
      </p:sp>
      <p:pic>
        <p:nvPicPr>
          <p:cNvPr id="3074" name="Picture 2" descr="Business Man Cartoon 1 by GDJ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51776"/>
            <a:ext cx="4176464" cy="5157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019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3091</TotalTime>
  <Words>1326</Words>
  <Application>Microsoft Office PowerPoint</Application>
  <PresentationFormat>On-screen Show (4:3)</PresentationFormat>
  <Paragraphs>201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ร่วมกันอภิปรายสรุปจากสิ่งที่ได้ศึกษา</vt:lpstr>
      <vt:lpstr>ใช้เครือข่ายคอมพิวเตอรทำอะไรบ้าง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อ้างอิง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แนวคิดเชิงนามธรรม</dc:title>
  <dc:creator>Tassanee Krongtong</dc:creator>
  <cp:lastModifiedBy>Tassanee Krongtong</cp:lastModifiedBy>
  <cp:revision>249</cp:revision>
  <dcterms:created xsi:type="dcterms:W3CDTF">2017-10-16T06:48:49Z</dcterms:created>
  <dcterms:modified xsi:type="dcterms:W3CDTF">2019-02-28T09:26:24Z</dcterms:modified>
</cp:coreProperties>
</file>